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916A3E-E584-4064-925A-096463165FC3}" v="277" dt="2025-10-16T02:44:45.2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no, Takahiro/尾野 貴広" userId="ae455b67-0a53-4318-8ebe-4ad2ec36ef07" providerId="ADAL" clId="{7FDCA6BC-31A8-4E40-9998-EC9ED44C6561}"/>
    <pc:docChg chg="undo custSel modSld">
      <pc:chgData name="Ono, Takahiro/尾野 貴広" userId="ae455b67-0a53-4318-8ebe-4ad2ec36ef07" providerId="ADAL" clId="{7FDCA6BC-31A8-4E40-9998-EC9ED44C6561}" dt="2025-08-07T05:15:28.545" v="1357" actId="1076"/>
      <pc:docMkLst>
        <pc:docMk/>
      </pc:docMkLst>
      <pc:sldChg chg="addSp delSp modSp mod">
        <pc:chgData name="Ono, Takahiro/尾野 貴広" userId="ae455b67-0a53-4318-8ebe-4ad2ec36ef07" providerId="ADAL" clId="{7FDCA6BC-31A8-4E40-9998-EC9ED44C6561}" dt="2025-08-07T05:15:28.545" v="1357" actId="1076"/>
        <pc:sldMkLst>
          <pc:docMk/>
          <pc:sldMk cId="769738810" sldId="256"/>
        </pc:sldMkLst>
        <pc:spChg chg="mod">
          <ac:chgData name="Ono, Takahiro/尾野 貴広" userId="ae455b67-0a53-4318-8ebe-4ad2ec36ef07" providerId="ADAL" clId="{7FDCA6BC-31A8-4E40-9998-EC9ED44C6561}" dt="2025-08-07T05:15:28.545" v="1357" actId="1076"/>
          <ac:spMkLst>
            <pc:docMk/>
            <pc:sldMk cId="769738810" sldId="256"/>
            <ac:spMk id="4" creationId="{622C37C8-F09B-D624-BF91-39B524FD5AC2}"/>
          </ac:spMkLst>
        </pc:spChg>
        <pc:spChg chg="mod">
          <ac:chgData name="Ono, Takahiro/尾野 貴広" userId="ae455b67-0a53-4318-8ebe-4ad2ec36ef07" providerId="ADAL" clId="{7FDCA6BC-31A8-4E40-9998-EC9ED44C6561}" dt="2025-08-07T04:46:55.999" v="352"/>
          <ac:spMkLst>
            <pc:docMk/>
            <pc:sldMk cId="769738810" sldId="256"/>
            <ac:spMk id="5" creationId="{0458ABA6-58FE-C7B2-6912-BFECED1E1089}"/>
          </ac:spMkLst>
        </pc:spChg>
        <pc:spChg chg="mod ord">
          <ac:chgData name="Ono, Takahiro/尾野 貴広" userId="ae455b67-0a53-4318-8ebe-4ad2ec36ef07" providerId="ADAL" clId="{7FDCA6BC-31A8-4E40-9998-EC9ED44C6561}" dt="2025-08-07T05:08:38.354" v="937" actId="1076"/>
          <ac:spMkLst>
            <pc:docMk/>
            <pc:sldMk cId="769738810" sldId="256"/>
            <ac:spMk id="17" creationId="{3024E16C-B5FA-A93F-357E-9ACA8D7DF2EB}"/>
          </ac:spMkLst>
        </pc:spChg>
        <pc:spChg chg="del mod">
          <ac:chgData name="Ono, Takahiro/尾野 貴広" userId="ae455b67-0a53-4318-8ebe-4ad2ec36ef07" providerId="ADAL" clId="{7FDCA6BC-31A8-4E40-9998-EC9ED44C6561}" dt="2025-08-07T05:12:56.539" v="1233" actId="478"/>
          <ac:spMkLst>
            <pc:docMk/>
            <pc:sldMk cId="769738810" sldId="256"/>
            <ac:spMk id="18" creationId="{7097C50A-2E19-559B-5A03-74099B205FBD}"/>
          </ac:spMkLst>
        </pc:spChg>
        <pc:spChg chg="del mod">
          <ac:chgData name="Ono, Takahiro/尾野 貴広" userId="ae455b67-0a53-4318-8ebe-4ad2ec36ef07" providerId="ADAL" clId="{7FDCA6BC-31A8-4E40-9998-EC9ED44C6561}" dt="2025-08-07T05:12:56.539" v="1233" actId="478"/>
          <ac:spMkLst>
            <pc:docMk/>
            <pc:sldMk cId="769738810" sldId="256"/>
            <ac:spMk id="21" creationId="{B040B37D-D017-80FE-98D1-905004201010}"/>
          </ac:spMkLst>
        </pc:spChg>
        <pc:spChg chg="del mod">
          <ac:chgData name="Ono, Takahiro/尾野 貴広" userId="ae455b67-0a53-4318-8ebe-4ad2ec36ef07" providerId="ADAL" clId="{7FDCA6BC-31A8-4E40-9998-EC9ED44C6561}" dt="2025-08-07T05:12:56.539" v="1233" actId="478"/>
          <ac:spMkLst>
            <pc:docMk/>
            <pc:sldMk cId="769738810" sldId="256"/>
            <ac:spMk id="22" creationId="{5CF6836E-F397-4BC5-DC2F-E7909F83CAC8}"/>
          </ac:spMkLst>
        </pc:spChg>
        <pc:spChg chg="mod">
          <ac:chgData name="Ono, Takahiro/尾野 貴広" userId="ae455b67-0a53-4318-8ebe-4ad2ec36ef07" providerId="ADAL" clId="{7FDCA6BC-31A8-4E40-9998-EC9ED44C6561}" dt="2025-08-07T05:12:02.156" v="1177" actId="1076"/>
          <ac:spMkLst>
            <pc:docMk/>
            <pc:sldMk cId="769738810" sldId="256"/>
            <ac:spMk id="23" creationId="{0EC86599-3C0E-963E-2F0A-36CEAE8C2FD9}"/>
          </ac:spMkLst>
        </pc:spChg>
        <pc:spChg chg="mod">
          <ac:chgData name="Ono, Takahiro/尾野 貴広" userId="ae455b67-0a53-4318-8ebe-4ad2ec36ef07" providerId="ADAL" clId="{7FDCA6BC-31A8-4E40-9998-EC9ED44C6561}" dt="2025-08-07T05:01:42.054" v="757" actId="1076"/>
          <ac:spMkLst>
            <pc:docMk/>
            <pc:sldMk cId="769738810" sldId="256"/>
            <ac:spMk id="24" creationId="{B25F7648-52B2-2ACC-7243-E7B6459D771B}"/>
          </ac:spMkLst>
        </pc:spChg>
        <pc:spChg chg="del mod">
          <ac:chgData name="Ono, Takahiro/尾野 貴広" userId="ae455b67-0a53-4318-8ebe-4ad2ec36ef07" providerId="ADAL" clId="{7FDCA6BC-31A8-4E40-9998-EC9ED44C6561}" dt="2025-08-07T05:12:56.539" v="1233" actId="478"/>
          <ac:spMkLst>
            <pc:docMk/>
            <pc:sldMk cId="769738810" sldId="256"/>
            <ac:spMk id="25" creationId="{5F87B640-3BD7-7617-51D5-489119C75C3F}"/>
          </ac:spMkLst>
        </pc:spChg>
        <pc:spChg chg="del mod">
          <ac:chgData name="Ono, Takahiro/尾野 貴広" userId="ae455b67-0a53-4318-8ebe-4ad2ec36ef07" providerId="ADAL" clId="{7FDCA6BC-31A8-4E40-9998-EC9ED44C6561}" dt="2025-08-07T05:12:56.539" v="1233" actId="478"/>
          <ac:spMkLst>
            <pc:docMk/>
            <pc:sldMk cId="769738810" sldId="256"/>
            <ac:spMk id="26" creationId="{C3FB6944-76D8-8E5C-3F50-D61386F73025}"/>
          </ac:spMkLst>
        </pc:spChg>
        <pc:spChg chg="add mod">
          <ac:chgData name="Ono, Takahiro/尾野 貴広" userId="ae455b67-0a53-4318-8ebe-4ad2ec36ef07" providerId="ADAL" clId="{7FDCA6BC-31A8-4E40-9998-EC9ED44C6561}" dt="2025-08-07T05:13:21.960" v="1240" actId="1076"/>
          <ac:spMkLst>
            <pc:docMk/>
            <pc:sldMk cId="769738810" sldId="256"/>
            <ac:spMk id="38" creationId="{BCB079B0-527E-401F-B86B-39ED0925F713}"/>
          </ac:spMkLst>
        </pc:spChg>
        <pc:spChg chg="add mod">
          <ac:chgData name="Ono, Takahiro/尾野 貴広" userId="ae455b67-0a53-4318-8ebe-4ad2ec36ef07" providerId="ADAL" clId="{7FDCA6BC-31A8-4E40-9998-EC9ED44C6561}" dt="2025-08-07T05:07:33.288" v="919" actId="1076"/>
          <ac:spMkLst>
            <pc:docMk/>
            <pc:sldMk cId="769738810" sldId="256"/>
            <ac:spMk id="39" creationId="{45B05656-46D3-416C-C13C-83D1010B5BC7}"/>
          </ac:spMkLst>
        </pc:spChg>
        <pc:spChg chg="add mod">
          <ac:chgData name="Ono, Takahiro/尾野 貴広" userId="ae455b67-0a53-4318-8ebe-4ad2ec36ef07" providerId="ADAL" clId="{7FDCA6BC-31A8-4E40-9998-EC9ED44C6561}" dt="2025-08-07T05:10:27.274" v="1092" actId="1076"/>
          <ac:spMkLst>
            <pc:docMk/>
            <pc:sldMk cId="769738810" sldId="256"/>
            <ac:spMk id="40" creationId="{DBCD4DAE-CF8E-B039-53AC-8B9D917FA522}"/>
          </ac:spMkLst>
        </pc:spChg>
        <pc:spChg chg="add mod">
          <ac:chgData name="Ono, Takahiro/尾野 貴広" userId="ae455b67-0a53-4318-8ebe-4ad2ec36ef07" providerId="ADAL" clId="{7FDCA6BC-31A8-4E40-9998-EC9ED44C6561}" dt="2025-08-07T05:11:49.961" v="1172" actId="1076"/>
          <ac:spMkLst>
            <pc:docMk/>
            <pc:sldMk cId="769738810" sldId="256"/>
            <ac:spMk id="41" creationId="{5862A0AF-99E5-74C6-DE28-5F8F1C5E3F31}"/>
          </ac:spMkLst>
        </pc:spChg>
        <pc:spChg chg="add mod">
          <ac:chgData name="Ono, Takahiro/尾野 貴広" userId="ae455b67-0a53-4318-8ebe-4ad2ec36ef07" providerId="ADAL" clId="{7FDCA6BC-31A8-4E40-9998-EC9ED44C6561}" dt="2025-08-07T05:12:28.505" v="1231" actId="1076"/>
          <ac:spMkLst>
            <pc:docMk/>
            <pc:sldMk cId="769738810" sldId="256"/>
            <ac:spMk id="42" creationId="{69BC2A8B-67EF-EF27-5069-8FD048DC5EDA}"/>
          </ac:spMkLst>
        </pc:spChg>
        <pc:spChg chg="add mod">
          <ac:chgData name="Ono, Takahiro/尾野 貴広" userId="ae455b67-0a53-4318-8ebe-4ad2ec36ef07" providerId="ADAL" clId="{7FDCA6BC-31A8-4E40-9998-EC9ED44C6561}" dt="2025-08-07T05:14:22.541" v="1293" actId="1076"/>
          <ac:spMkLst>
            <pc:docMk/>
            <pc:sldMk cId="769738810" sldId="256"/>
            <ac:spMk id="43" creationId="{BC044A26-4BE6-8CE4-9809-C6A4DC8D8D09}"/>
          </ac:spMkLst>
        </pc:spChg>
        <pc:spChg chg="add mod">
          <ac:chgData name="Ono, Takahiro/尾野 貴広" userId="ae455b67-0a53-4318-8ebe-4ad2ec36ef07" providerId="ADAL" clId="{7FDCA6BC-31A8-4E40-9998-EC9ED44C6561}" dt="2025-08-07T05:15:09.373" v="1354" actId="1076"/>
          <ac:spMkLst>
            <pc:docMk/>
            <pc:sldMk cId="769738810" sldId="256"/>
            <ac:spMk id="44" creationId="{9ECD1E34-9256-6DC4-3C7A-AA85BBA395DB}"/>
          </ac:spMkLst>
        </pc:spChg>
        <pc:picChg chg="add mod modCrop">
          <ac:chgData name="Ono, Takahiro/尾野 貴広" userId="ae455b67-0a53-4318-8ebe-4ad2ec36ef07" providerId="ADAL" clId="{7FDCA6BC-31A8-4E40-9998-EC9ED44C6561}" dt="2025-08-07T05:08:34.283" v="936" actId="1076"/>
          <ac:picMkLst>
            <pc:docMk/>
            <pc:sldMk cId="769738810" sldId="256"/>
            <ac:picMk id="3" creationId="{D32E8113-D158-0DBE-1C17-1BB3FC06EFD0}"/>
          </ac:picMkLst>
        </pc:picChg>
        <pc:picChg chg="add mod modCrop">
          <ac:chgData name="Ono, Takahiro/尾野 貴広" userId="ae455b67-0a53-4318-8ebe-4ad2ec36ef07" providerId="ADAL" clId="{7FDCA6BC-31A8-4E40-9998-EC9ED44C6561}" dt="2025-08-07T05:13:19.571" v="1239" actId="14100"/>
          <ac:picMkLst>
            <pc:docMk/>
            <pc:sldMk cId="769738810" sldId="256"/>
            <ac:picMk id="7" creationId="{3E8585F4-F266-AE2A-6BE4-7F15674AC917}"/>
          </ac:picMkLst>
        </pc:picChg>
        <pc:picChg chg="del">
          <ac:chgData name="Ono, Takahiro/尾野 貴広" userId="ae455b67-0a53-4318-8ebe-4ad2ec36ef07" providerId="ADAL" clId="{7FDCA6BC-31A8-4E40-9998-EC9ED44C6561}" dt="2025-08-07T04:47:07.385" v="353" actId="478"/>
          <ac:picMkLst>
            <pc:docMk/>
            <pc:sldMk cId="769738810" sldId="256"/>
            <ac:picMk id="8" creationId="{B74C7A45-12B7-9BA3-0BAB-4C5EE171682E}"/>
          </ac:picMkLst>
        </pc:picChg>
        <pc:picChg chg="del">
          <ac:chgData name="Ono, Takahiro/尾野 貴広" userId="ae455b67-0a53-4318-8ebe-4ad2ec36ef07" providerId="ADAL" clId="{7FDCA6BC-31A8-4E40-9998-EC9ED44C6561}" dt="2025-08-07T04:47:12.573" v="354" actId="478"/>
          <ac:picMkLst>
            <pc:docMk/>
            <pc:sldMk cId="769738810" sldId="256"/>
            <ac:picMk id="10" creationId="{2CA298F1-341A-3E9A-E17C-AC3316761345}"/>
          </ac:picMkLst>
        </pc:picChg>
        <pc:picChg chg="add mod modCrop">
          <ac:chgData name="Ono, Takahiro/尾野 貴広" userId="ae455b67-0a53-4318-8ebe-4ad2ec36ef07" providerId="ADAL" clId="{7FDCA6BC-31A8-4E40-9998-EC9ED44C6561}" dt="2025-08-07T05:01:38.806" v="756" actId="1076"/>
          <ac:picMkLst>
            <pc:docMk/>
            <pc:sldMk cId="769738810" sldId="256"/>
            <ac:picMk id="11" creationId="{A0C91645-A350-65EC-B9D8-BA6BA465018A}"/>
          </ac:picMkLst>
        </pc:picChg>
        <pc:picChg chg="del">
          <ac:chgData name="Ono, Takahiro/尾野 貴広" userId="ae455b67-0a53-4318-8ebe-4ad2ec36ef07" providerId="ADAL" clId="{7FDCA6BC-31A8-4E40-9998-EC9ED44C6561}" dt="2025-08-07T04:47:12.573" v="354" actId="478"/>
          <ac:picMkLst>
            <pc:docMk/>
            <pc:sldMk cId="769738810" sldId="256"/>
            <ac:picMk id="12" creationId="{7A41420D-9BA0-045A-4E3E-13B8371D4664}"/>
          </ac:picMkLst>
        </pc:picChg>
        <pc:picChg chg="del">
          <ac:chgData name="Ono, Takahiro/尾野 貴広" userId="ae455b67-0a53-4318-8ebe-4ad2ec36ef07" providerId="ADAL" clId="{7FDCA6BC-31A8-4E40-9998-EC9ED44C6561}" dt="2025-08-07T04:47:12.573" v="354" actId="478"/>
          <ac:picMkLst>
            <pc:docMk/>
            <pc:sldMk cId="769738810" sldId="256"/>
            <ac:picMk id="14" creationId="{168C7D59-A132-C8AE-9820-04FF0F66EB52}"/>
          </ac:picMkLst>
        </pc:picChg>
        <pc:picChg chg="add mod">
          <ac:chgData name="Ono, Takahiro/尾野 貴広" userId="ae455b67-0a53-4318-8ebe-4ad2ec36ef07" providerId="ADAL" clId="{7FDCA6BC-31A8-4E40-9998-EC9ED44C6561}" dt="2025-08-07T05:10:59.122" v="1109" actId="14100"/>
          <ac:picMkLst>
            <pc:docMk/>
            <pc:sldMk cId="769738810" sldId="256"/>
            <ac:picMk id="15" creationId="{3012384A-F00B-B0FC-BBB9-3D1119A0A7C0}"/>
          </ac:picMkLst>
        </pc:picChg>
        <pc:picChg chg="del">
          <ac:chgData name="Ono, Takahiro/尾野 貴広" userId="ae455b67-0a53-4318-8ebe-4ad2ec36ef07" providerId="ADAL" clId="{7FDCA6BC-31A8-4E40-9998-EC9ED44C6561}" dt="2025-08-07T04:47:12.573" v="354" actId="478"/>
          <ac:picMkLst>
            <pc:docMk/>
            <pc:sldMk cId="769738810" sldId="256"/>
            <ac:picMk id="16" creationId="{2D02CF0B-81BE-B482-82D9-0A297D904481}"/>
          </ac:picMkLst>
        </pc:picChg>
        <pc:picChg chg="del">
          <ac:chgData name="Ono, Takahiro/尾野 貴広" userId="ae455b67-0a53-4318-8ebe-4ad2ec36ef07" providerId="ADAL" clId="{7FDCA6BC-31A8-4E40-9998-EC9ED44C6561}" dt="2025-08-07T04:47:12.573" v="354" actId="478"/>
          <ac:picMkLst>
            <pc:docMk/>
            <pc:sldMk cId="769738810" sldId="256"/>
            <ac:picMk id="20" creationId="{C9BB6AFB-79DF-952F-D588-07C079418F19}"/>
          </ac:picMkLst>
        </pc:picChg>
        <pc:picChg chg="add mod modCrop">
          <ac:chgData name="Ono, Takahiro/尾野 貴広" userId="ae455b67-0a53-4318-8ebe-4ad2ec36ef07" providerId="ADAL" clId="{7FDCA6BC-31A8-4E40-9998-EC9ED44C6561}" dt="2025-08-07T05:08:59.751" v="943" actId="1076"/>
          <ac:picMkLst>
            <pc:docMk/>
            <pc:sldMk cId="769738810" sldId="256"/>
            <ac:picMk id="27" creationId="{2BF052BF-6DA4-70E5-BE79-1A25F17E3A0D}"/>
          </ac:picMkLst>
        </pc:picChg>
        <pc:picChg chg="add mod">
          <ac:chgData name="Ono, Takahiro/尾野 貴広" userId="ae455b67-0a53-4318-8ebe-4ad2ec36ef07" providerId="ADAL" clId="{7FDCA6BC-31A8-4E40-9998-EC9ED44C6561}" dt="2025-08-07T05:11:08.793" v="1112" actId="1076"/>
          <ac:picMkLst>
            <pc:docMk/>
            <pc:sldMk cId="769738810" sldId="256"/>
            <ac:picMk id="29" creationId="{228A1785-ADF6-BA96-05FD-97A848288179}"/>
          </ac:picMkLst>
        </pc:picChg>
        <pc:picChg chg="add mod modCrop">
          <ac:chgData name="Ono, Takahiro/尾野 貴広" userId="ae455b67-0a53-4318-8ebe-4ad2ec36ef07" providerId="ADAL" clId="{7FDCA6BC-31A8-4E40-9998-EC9ED44C6561}" dt="2025-08-07T05:14:20.383" v="1292" actId="1076"/>
          <ac:picMkLst>
            <pc:docMk/>
            <pc:sldMk cId="769738810" sldId="256"/>
            <ac:picMk id="31" creationId="{AAB113FC-A969-89A6-B944-E72FE763EC6F}"/>
          </ac:picMkLst>
        </pc:picChg>
        <pc:picChg chg="add mod modCrop">
          <ac:chgData name="Ono, Takahiro/尾野 貴広" userId="ae455b67-0a53-4318-8ebe-4ad2ec36ef07" providerId="ADAL" clId="{7FDCA6BC-31A8-4E40-9998-EC9ED44C6561}" dt="2025-08-07T05:11:20.301" v="1116" actId="14100"/>
          <ac:picMkLst>
            <pc:docMk/>
            <pc:sldMk cId="769738810" sldId="256"/>
            <ac:picMk id="33" creationId="{CBE499CA-FEF2-0C06-883D-627E2D2BCB4A}"/>
          </ac:picMkLst>
        </pc:picChg>
        <pc:picChg chg="add mod">
          <ac:chgData name="Ono, Takahiro/尾野 貴広" userId="ae455b67-0a53-4318-8ebe-4ad2ec36ef07" providerId="ADAL" clId="{7FDCA6BC-31A8-4E40-9998-EC9ED44C6561}" dt="2025-08-07T05:11:58.598" v="1176" actId="14100"/>
          <ac:picMkLst>
            <pc:docMk/>
            <pc:sldMk cId="769738810" sldId="256"/>
            <ac:picMk id="35" creationId="{D583982D-8E51-159D-C437-8670E6EA9C1E}"/>
          </ac:picMkLst>
        </pc:picChg>
        <pc:picChg chg="add mod modCrop">
          <ac:chgData name="Ono, Takahiro/尾野 貴広" userId="ae455b67-0a53-4318-8ebe-4ad2ec36ef07" providerId="ADAL" clId="{7FDCA6BC-31A8-4E40-9998-EC9ED44C6561}" dt="2025-08-07T05:07:17.136" v="882" actId="1076"/>
          <ac:picMkLst>
            <pc:docMk/>
            <pc:sldMk cId="769738810" sldId="256"/>
            <ac:picMk id="37" creationId="{F7421B1E-5DA0-2BFB-8700-430ED3B5DC73}"/>
          </ac:picMkLst>
        </pc:picChg>
      </pc:sldChg>
    </pc:docChg>
  </pc:docChgLst>
  <pc:docChgLst>
    <pc:chgData name="Wada, Ryuta/和田 龍太" userId="2d932581-5fbd-4652-aa43-e6a64ab27875" providerId="ADAL" clId="{884A9008-8E7C-4CC8-BC4A-DF8B3F5FE75A}"/>
    <pc:docChg chg="delSld">
      <pc:chgData name="Wada, Ryuta/和田 龍太" userId="2d932581-5fbd-4652-aa43-e6a64ab27875" providerId="ADAL" clId="{884A9008-8E7C-4CC8-BC4A-DF8B3F5FE75A}" dt="2025-08-25T23:42:45.721" v="0" actId="47"/>
      <pc:docMkLst>
        <pc:docMk/>
      </pc:docMkLst>
      <pc:sldChg chg="del">
        <pc:chgData name="Wada, Ryuta/和田 龍太" userId="2d932581-5fbd-4652-aa43-e6a64ab27875" providerId="ADAL" clId="{884A9008-8E7C-4CC8-BC4A-DF8B3F5FE75A}" dt="2025-08-25T23:42:45.721" v="0" actId="47"/>
        <pc:sldMkLst>
          <pc:docMk/>
          <pc:sldMk cId="2312395361" sldId="257"/>
        </pc:sldMkLst>
      </pc:sldChg>
    </pc:docChg>
  </pc:docChgLst>
  <pc:docChgLst>
    <pc:chgData name="Ono, Takahiro/尾野 貴広" userId="ae455b67-0a53-4318-8ebe-4ad2ec36ef07" providerId="ADAL" clId="{45916A3E-E584-4064-925A-096463165FC3}"/>
    <pc:docChg chg="undo custSel modSld">
      <pc:chgData name="Ono, Takahiro/尾野 貴広" userId="ae455b67-0a53-4318-8ebe-4ad2ec36ef07" providerId="ADAL" clId="{45916A3E-E584-4064-925A-096463165FC3}" dt="2025-10-16T02:44:44.749" v="925" actId="14100"/>
      <pc:docMkLst>
        <pc:docMk/>
      </pc:docMkLst>
      <pc:sldChg chg="addSp delSp modSp mod delAnim modAnim">
        <pc:chgData name="Ono, Takahiro/尾野 貴広" userId="ae455b67-0a53-4318-8ebe-4ad2ec36ef07" providerId="ADAL" clId="{45916A3E-E584-4064-925A-096463165FC3}" dt="2025-10-16T02:44:44.749" v="925" actId="14100"/>
        <pc:sldMkLst>
          <pc:docMk/>
          <pc:sldMk cId="769738810" sldId="256"/>
        </pc:sldMkLst>
        <pc:spChg chg="mod">
          <ac:chgData name="Ono, Takahiro/尾野 貴広" userId="ae455b67-0a53-4318-8ebe-4ad2ec36ef07" providerId="ADAL" clId="{45916A3E-E584-4064-925A-096463165FC3}" dt="2025-10-16T01:13:10.643" v="292" actId="403"/>
          <ac:spMkLst>
            <pc:docMk/>
            <pc:sldMk cId="769738810" sldId="256"/>
            <ac:spMk id="2" creationId="{01B614C7-A021-749F-663C-71F4FD58DC0D}"/>
          </ac:spMkLst>
        </pc:spChg>
        <pc:spChg chg="mod">
          <ac:chgData name="Ono, Takahiro/尾野 貴広" userId="ae455b67-0a53-4318-8ebe-4ad2ec36ef07" providerId="ADAL" clId="{45916A3E-E584-4064-925A-096463165FC3}" dt="2025-10-16T01:13:09.632" v="291" actId="403"/>
          <ac:spMkLst>
            <pc:docMk/>
            <pc:sldMk cId="769738810" sldId="256"/>
            <ac:spMk id="4" creationId="{622C37C8-F09B-D624-BF91-39B524FD5AC2}"/>
          </ac:spMkLst>
        </pc:spChg>
        <pc:spChg chg="mod">
          <ac:chgData name="Ono, Takahiro/尾野 貴広" userId="ae455b67-0a53-4318-8ebe-4ad2ec36ef07" providerId="ADAL" clId="{45916A3E-E584-4064-925A-096463165FC3}" dt="2025-10-16T02:27:22.471" v="897" actId="113"/>
          <ac:spMkLst>
            <pc:docMk/>
            <pc:sldMk cId="769738810" sldId="256"/>
            <ac:spMk id="5" creationId="{0458ABA6-58FE-C7B2-6912-BFECED1E1089}"/>
          </ac:spMkLst>
        </pc:spChg>
        <pc:spChg chg="mod">
          <ac:chgData name="Ono, Takahiro/尾野 貴広" userId="ae455b67-0a53-4318-8ebe-4ad2ec36ef07" providerId="ADAL" clId="{45916A3E-E584-4064-925A-096463165FC3}" dt="2025-10-16T02:27:15.710" v="896"/>
          <ac:spMkLst>
            <pc:docMk/>
            <pc:sldMk cId="769738810" sldId="256"/>
            <ac:spMk id="6" creationId="{034CEBA8-3A72-E125-AAE8-32D308F95749}"/>
          </ac:spMkLst>
        </pc:spChg>
        <pc:spChg chg="del">
          <ac:chgData name="Ono, Takahiro/尾野 貴広" userId="ae455b67-0a53-4318-8ebe-4ad2ec36ef07" providerId="ADAL" clId="{45916A3E-E584-4064-925A-096463165FC3}" dt="2025-10-16T01:08:16.252" v="181" actId="478"/>
          <ac:spMkLst>
            <pc:docMk/>
            <pc:sldMk cId="769738810" sldId="256"/>
            <ac:spMk id="10" creationId="{44599DD1-8881-DD82-34F4-27B0F65035E4}"/>
          </ac:spMkLst>
        </pc:spChg>
        <pc:spChg chg="del">
          <ac:chgData name="Ono, Takahiro/尾野 貴広" userId="ae455b67-0a53-4318-8ebe-4ad2ec36ef07" providerId="ADAL" clId="{45916A3E-E584-4064-925A-096463165FC3}" dt="2025-10-16T01:08:16.252" v="181" actId="478"/>
          <ac:spMkLst>
            <pc:docMk/>
            <pc:sldMk cId="769738810" sldId="256"/>
            <ac:spMk id="17" creationId="{3024E16C-B5FA-A93F-357E-9ACA8D7DF2EB}"/>
          </ac:spMkLst>
        </pc:spChg>
        <pc:spChg chg="del">
          <ac:chgData name="Ono, Takahiro/尾野 貴広" userId="ae455b67-0a53-4318-8ebe-4ad2ec36ef07" providerId="ADAL" clId="{45916A3E-E584-4064-925A-096463165FC3}" dt="2025-10-16T01:10:05.311" v="185" actId="478"/>
          <ac:spMkLst>
            <pc:docMk/>
            <pc:sldMk cId="769738810" sldId="256"/>
            <ac:spMk id="23" creationId="{0EC86599-3C0E-963E-2F0A-36CEAE8C2FD9}"/>
          </ac:spMkLst>
        </pc:spChg>
        <pc:spChg chg="del">
          <ac:chgData name="Ono, Takahiro/尾野 貴広" userId="ae455b67-0a53-4318-8ebe-4ad2ec36ef07" providerId="ADAL" clId="{45916A3E-E584-4064-925A-096463165FC3}" dt="2025-10-16T01:10:05.311" v="185" actId="478"/>
          <ac:spMkLst>
            <pc:docMk/>
            <pc:sldMk cId="769738810" sldId="256"/>
            <ac:spMk id="24" creationId="{B25F7648-52B2-2ACC-7243-E7B6459D771B}"/>
          </ac:spMkLst>
        </pc:spChg>
        <pc:spChg chg="add mod">
          <ac:chgData name="Ono, Takahiro/尾野 貴広" userId="ae455b67-0a53-4318-8ebe-4ad2ec36ef07" providerId="ADAL" clId="{45916A3E-E584-4064-925A-096463165FC3}" dt="2025-10-16T01:21:40.591" v="431"/>
          <ac:spMkLst>
            <pc:docMk/>
            <pc:sldMk cId="769738810" sldId="256"/>
            <ac:spMk id="25" creationId="{8592A94E-7FC3-BE70-EA0F-7B78BFDB072C}"/>
          </ac:spMkLst>
        </pc:spChg>
        <pc:spChg chg="add mod">
          <ac:chgData name="Ono, Takahiro/尾野 貴広" userId="ae455b67-0a53-4318-8ebe-4ad2ec36ef07" providerId="ADAL" clId="{45916A3E-E584-4064-925A-096463165FC3}" dt="2025-10-16T01:20:31.723" v="424" actId="1076"/>
          <ac:spMkLst>
            <pc:docMk/>
            <pc:sldMk cId="769738810" sldId="256"/>
            <ac:spMk id="26" creationId="{C9AF6C17-1CE8-CF0C-25C5-C5DCCABCBE8F}"/>
          </ac:spMkLst>
        </pc:spChg>
        <pc:spChg chg="add mod">
          <ac:chgData name="Ono, Takahiro/尾野 貴広" userId="ae455b67-0a53-4318-8ebe-4ad2ec36ef07" providerId="ADAL" clId="{45916A3E-E584-4064-925A-096463165FC3}" dt="2025-10-16T02:37:09.299" v="920" actId="1076"/>
          <ac:spMkLst>
            <pc:docMk/>
            <pc:sldMk cId="769738810" sldId="256"/>
            <ac:spMk id="32" creationId="{CD4FD90B-70B9-B915-6FED-B9AAA4185547}"/>
          </ac:spMkLst>
        </pc:spChg>
        <pc:spChg chg="mod">
          <ac:chgData name="Ono, Takahiro/尾野 貴広" userId="ae455b67-0a53-4318-8ebe-4ad2ec36ef07" providerId="ADAL" clId="{45916A3E-E584-4064-925A-096463165FC3}" dt="2025-10-16T01:18:38.526" v="327"/>
          <ac:spMkLst>
            <pc:docMk/>
            <pc:sldMk cId="769738810" sldId="256"/>
            <ac:spMk id="38" creationId="{BCB079B0-527E-401F-B86B-39ED0925F713}"/>
          </ac:spMkLst>
        </pc:spChg>
        <pc:spChg chg="del">
          <ac:chgData name="Ono, Takahiro/尾野 貴広" userId="ae455b67-0a53-4318-8ebe-4ad2ec36ef07" providerId="ADAL" clId="{45916A3E-E584-4064-925A-096463165FC3}" dt="2025-10-16T01:10:05.311" v="185" actId="478"/>
          <ac:spMkLst>
            <pc:docMk/>
            <pc:sldMk cId="769738810" sldId="256"/>
            <ac:spMk id="39" creationId="{45B05656-46D3-416C-C13C-83D1010B5BC7}"/>
          </ac:spMkLst>
        </pc:spChg>
        <pc:spChg chg="mod">
          <ac:chgData name="Ono, Takahiro/尾野 貴広" userId="ae455b67-0a53-4318-8ebe-4ad2ec36ef07" providerId="ADAL" clId="{45916A3E-E584-4064-925A-096463165FC3}" dt="2025-10-16T01:18:30.741" v="313" actId="1076"/>
          <ac:spMkLst>
            <pc:docMk/>
            <pc:sldMk cId="769738810" sldId="256"/>
            <ac:spMk id="40" creationId="{DBCD4DAE-CF8E-B039-53AC-8B9D917FA522}"/>
          </ac:spMkLst>
        </pc:spChg>
        <pc:spChg chg="del">
          <ac:chgData name="Ono, Takahiro/尾野 貴広" userId="ae455b67-0a53-4318-8ebe-4ad2ec36ef07" providerId="ADAL" clId="{45916A3E-E584-4064-925A-096463165FC3}" dt="2025-10-16T01:10:05.311" v="185" actId="478"/>
          <ac:spMkLst>
            <pc:docMk/>
            <pc:sldMk cId="769738810" sldId="256"/>
            <ac:spMk id="41" creationId="{5862A0AF-99E5-74C6-DE28-5F8F1C5E3F31}"/>
          </ac:spMkLst>
        </pc:spChg>
        <pc:spChg chg="del">
          <ac:chgData name="Ono, Takahiro/尾野 貴広" userId="ae455b67-0a53-4318-8ebe-4ad2ec36ef07" providerId="ADAL" clId="{45916A3E-E584-4064-925A-096463165FC3}" dt="2025-10-16T01:10:05.311" v="185" actId="478"/>
          <ac:spMkLst>
            <pc:docMk/>
            <pc:sldMk cId="769738810" sldId="256"/>
            <ac:spMk id="42" creationId="{69BC2A8B-67EF-EF27-5069-8FD048DC5EDA}"/>
          </ac:spMkLst>
        </pc:spChg>
        <pc:spChg chg="del">
          <ac:chgData name="Ono, Takahiro/尾野 貴広" userId="ae455b67-0a53-4318-8ebe-4ad2ec36ef07" providerId="ADAL" clId="{45916A3E-E584-4064-925A-096463165FC3}" dt="2025-10-16T01:10:05.311" v="185" actId="478"/>
          <ac:spMkLst>
            <pc:docMk/>
            <pc:sldMk cId="769738810" sldId="256"/>
            <ac:spMk id="43" creationId="{BC044A26-4BE6-8CE4-9809-C6A4DC8D8D09}"/>
          </ac:spMkLst>
        </pc:spChg>
        <pc:spChg chg="mod">
          <ac:chgData name="Ono, Takahiro/尾野 貴広" userId="ae455b67-0a53-4318-8ebe-4ad2ec36ef07" providerId="ADAL" clId="{45916A3E-E584-4064-925A-096463165FC3}" dt="2025-10-16T02:25:17.846" v="865" actId="403"/>
          <ac:spMkLst>
            <pc:docMk/>
            <pc:sldMk cId="769738810" sldId="256"/>
            <ac:spMk id="44" creationId="{9ECD1E34-9256-6DC4-3C7A-AA85BBA395DB}"/>
          </ac:spMkLst>
        </pc:spChg>
        <pc:spChg chg="add mod">
          <ac:chgData name="Ono, Takahiro/尾野 貴広" userId="ae455b67-0a53-4318-8ebe-4ad2ec36ef07" providerId="ADAL" clId="{45916A3E-E584-4064-925A-096463165FC3}" dt="2025-10-16T02:22:54.206" v="811" actId="20577"/>
          <ac:spMkLst>
            <pc:docMk/>
            <pc:sldMk cId="769738810" sldId="256"/>
            <ac:spMk id="48" creationId="{DC8C1930-3111-AF55-8017-44282206C2B6}"/>
          </ac:spMkLst>
        </pc:spChg>
        <pc:spChg chg="add mod">
          <ac:chgData name="Ono, Takahiro/尾野 貴広" userId="ae455b67-0a53-4318-8ebe-4ad2ec36ef07" providerId="ADAL" clId="{45916A3E-E584-4064-925A-096463165FC3}" dt="2025-10-16T02:21:29.079" v="787" actId="1076"/>
          <ac:spMkLst>
            <pc:docMk/>
            <pc:sldMk cId="769738810" sldId="256"/>
            <ac:spMk id="49" creationId="{506E0FDE-C6EC-1CF0-E41F-42A73C4EC771}"/>
          </ac:spMkLst>
        </pc:spChg>
        <pc:spChg chg="add mod">
          <ac:chgData name="Ono, Takahiro/尾野 貴広" userId="ae455b67-0a53-4318-8ebe-4ad2ec36ef07" providerId="ADAL" clId="{45916A3E-E584-4064-925A-096463165FC3}" dt="2025-10-16T02:19:25.955" v="715" actId="1076"/>
          <ac:spMkLst>
            <pc:docMk/>
            <pc:sldMk cId="769738810" sldId="256"/>
            <ac:spMk id="55" creationId="{7AB00E52-C6BD-B85B-EAA6-18A2EAF55F64}"/>
          </ac:spMkLst>
        </pc:spChg>
        <pc:spChg chg="add mod">
          <ac:chgData name="Ono, Takahiro/尾野 貴広" userId="ae455b67-0a53-4318-8ebe-4ad2ec36ef07" providerId="ADAL" clId="{45916A3E-E584-4064-925A-096463165FC3}" dt="2025-10-16T02:19:32.726" v="716" actId="1076"/>
          <ac:spMkLst>
            <pc:docMk/>
            <pc:sldMk cId="769738810" sldId="256"/>
            <ac:spMk id="56" creationId="{6F7D825D-BBE1-FE74-59FB-1BFFCEDDAA90}"/>
          </ac:spMkLst>
        </pc:spChg>
        <pc:spChg chg="add mod">
          <ac:chgData name="Ono, Takahiro/尾野 貴広" userId="ae455b67-0a53-4318-8ebe-4ad2ec36ef07" providerId="ADAL" clId="{45916A3E-E584-4064-925A-096463165FC3}" dt="2025-10-16T02:21:21.148" v="786" actId="1076"/>
          <ac:spMkLst>
            <pc:docMk/>
            <pc:sldMk cId="769738810" sldId="256"/>
            <ac:spMk id="59" creationId="{AA906A59-7691-D3C8-8BCC-F85EA4B60254}"/>
          </ac:spMkLst>
        </pc:spChg>
        <pc:spChg chg="add mod">
          <ac:chgData name="Ono, Takahiro/尾野 貴広" userId="ae455b67-0a53-4318-8ebe-4ad2ec36ef07" providerId="ADAL" clId="{45916A3E-E584-4064-925A-096463165FC3}" dt="2025-10-16T02:22:15.019" v="804"/>
          <ac:spMkLst>
            <pc:docMk/>
            <pc:sldMk cId="769738810" sldId="256"/>
            <ac:spMk id="60" creationId="{5B2DEC96-1A32-40C7-8377-549355FBAE19}"/>
          </ac:spMkLst>
        </pc:spChg>
        <pc:spChg chg="add mod">
          <ac:chgData name="Ono, Takahiro/尾野 貴広" userId="ae455b67-0a53-4318-8ebe-4ad2ec36ef07" providerId="ADAL" clId="{45916A3E-E584-4064-925A-096463165FC3}" dt="2025-10-16T02:22:57.512" v="812" actId="20577"/>
          <ac:spMkLst>
            <pc:docMk/>
            <pc:sldMk cId="769738810" sldId="256"/>
            <ac:spMk id="61" creationId="{6FBD6075-1DDB-E906-10BD-4EDE1CDDC34A}"/>
          </ac:spMkLst>
        </pc:spChg>
        <pc:spChg chg="add mod">
          <ac:chgData name="Ono, Takahiro/尾野 貴広" userId="ae455b67-0a53-4318-8ebe-4ad2ec36ef07" providerId="ADAL" clId="{45916A3E-E584-4064-925A-096463165FC3}" dt="2025-10-16T02:23:49.078" v="839"/>
          <ac:spMkLst>
            <pc:docMk/>
            <pc:sldMk cId="769738810" sldId="256"/>
            <ac:spMk id="62" creationId="{EA095EBF-B735-79C0-196D-F281411FE9D3}"/>
          </ac:spMkLst>
        </pc:spChg>
        <pc:spChg chg="add mod">
          <ac:chgData name="Ono, Takahiro/尾野 貴広" userId="ae455b67-0a53-4318-8ebe-4ad2ec36ef07" providerId="ADAL" clId="{45916A3E-E584-4064-925A-096463165FC3}" dt="2025-10-16T02:23:11.559" v="838"/>
          <ac:spMkLst>
            <pc:docMk/>
            <pc:sldMk cId="769738810" sldId="256"/>
            <ac:spMk id="63" creationId="{EB3A30B6-01BD-E041-EA4F-CCBA533FB3F7}"/>
          </ac:spMkLst>
        </pc:spChg>
        <pc:spChg chg="add mod">
          <ac:chgData name="Ono, Takahiro/尾野 貴広" userId="ae455b67-0a53-4318-8ebe-4ad2ec36ef07" providerId="ADAL" clId="{45916A3E-E584-4064-925A-096463165FC3}" dt="2025-10-16T02:25:07.844" v="862"/>
          <ac:spMkLst>
            <pc:docMk/>
            <pc:sldMk cId="769738810" sldId="256"/>
            <ac:spMk id="1024" creationId="{7C9BFEB7-3CE9-FFEA-9EC3-0D298FC69688}"/>
          </ac:spMkLst>
        </pc:spChg>
        <pc:spChg chg="add mod">
          <ac:chgData name="Ono, Takahiro/尾野 貴広" userId="ae455b67-0a53-4318-8ebe-4ad2ec36ef07" providerId="ADAL" clId="{45916A3E-E584-4064-925A-096463165FC3}" dt="2025-10-16T02:24:45.410" v="861"/>
          <ac:spMkLst>
            <pc:docMk/>
            <pc:sldMk cId="769738810" sldId="256"/>
            <ac:spMk id="1025" creationId="{D3A6EFE1-0F72-DEE0-4A7E-4D5D050D40CC}"/>
          </ac:spMkLst>
        </pc:spChg>
        <pc:spChg chg="add mod">
          <ac:chgData name="Ono, Takahiro/尾野 貴広" userId="ae455b67-0a53-4318-8ebe-4ad2ec36ef07" providerId="ADAL" clId="{45916A3E-E584-4064-925A-096463165FC3}" dt="2025-10-16T02:37:06.095" v="919" actId="1076"/>
          <ac:spMkLst>
            <pc:docMk/>
            <pc:sldMk cId="769738810" sldId="256"/>
            <ac:spMk id="1031" creationId="{7261519F-D0F3-0CCE-4E18-18CE32D8C3A8}"/>
          </ac:spMkLst>
        </pc:spChg>
        <pc:picChg chg="del">
          <ac:chgData name="Ono, Takahiro/尾野 貴広" userId="ae455b67-0a53-4318-8ebe-4ad2ec36ef07" providerId="ADAL" clId="{45916A3E-E584-4064-925A-096463165FC3}" dt="2025-10-16T01:08:12.382" v="180" actId="478"/>
          <ac:picMkLst>
            <pc:docMk/>
            <pc:sldMk cId="769738810" sldId="256"/>
            <ac:picMk id="3" creationId="{D32E8113-D158-0DBE-1C17-1BB3FC06EFD0}"/>
          </ac:picMkLst>
        </pc:picChg>
        <pc:picChg chg="del">
          <ac:chgData name="Ono, Takahiro/尾野 貴広" userId="ae455b67-0a53-4318-8ebe-4ad2ec36ef07" providerId="ADAL" clId="{45916A3E-E584-4064-925A-096463165FC3}" dt="2025-10-16T01:10:05.311" v="185" actId="478"/>
          <ac:picMkLst>
            <pc:docMk/>
            <pc:sldMk cId="769738810" sldId="256"/>
            <ac:picMk id="7" creationId="{3E8585F4-F266-AE2A-6BE4-7F15674AC917}"/>
          </ac:picMkLst>
        </pc:picChg>
        <pc:picChg chg="del">
          <ac:chgData name="Ono, Takahiro/尾野 貴広" userId="ae455b67-0a53-4318-8ebe-4ad2ec36ef07" providerId="ADAL" clId="{45916A3E-E584-4064-925A-096463165FC3}" dt="2025-10-16T01:03:42.569" v="0" actId="478"/>
          <ac:picMkLst>
            <pc:docMk/>
            <pc:sldMk cId="769738810" sldId="256"/>
            <ac:picMk id="8" creationId="{C1E5D1DF-5204-D5D7-FAE1-9725278AD69A}"/>
          </ac:picMkLst>
        </pc:picChg>
        <pc:picChg chg="del">
          <ac:chgData name="Ono, Takahiro/尾野 貴広" userId="ae455b67-0a53-4318-8ebe-4ad2ec36ef07" providerId="ADAL" clId="{45916A3E-E584-4064-925A-096463165FC3}" dt="2025-10-16T01:03:42.569" v="0" actId="478"/>
          <ac:picMkLst>
            <pc:docMk/>
            <pc:sldMk cId="769738810" sldId="256"/>
            <ac:picMk id="9" creationId="{CB50D18C-D137-12F4-C26F-701F93FC748C}"/>
          </ac:picMkLst>
        </pc:picChg>
        <pc:picChg chg="del">
          <ac:chgData name="Ono, Takahiro/尾野 貴広" userId="ae455b67-0a53-4318-8ebe-4ad2ec36ef07" providerId="ADAL" clId="{45916A3E-E584-4064-925A-096463165FC3}" dt="2025-10-16T01:09:51.807" v="182" actId="478"/>
          <ac:picMkLst>
            <pc:docMk/>
            <pc:sldMk cId="769738810" sldId="256"/>
            <ac:picMk id="11" creationId="{A0C91645-A350-65EC-B9D8-BA6BA465018A}"/>
          </ac:picMkLst>
        </pc:picChg>
        <pc:picChg chg="add mod modCrop">
          <ac:chgData name="Ono, Takahiro/尾野 貴広" userId="ae455b67-0a53-4318-8ebe-4ad2ec36ef07" providerId="ADAL" clId="{45916A3E-E584-4064-925A-096463165FC3}" dt="2025-10-16T01:18:12.431" v="308" actId="1076"/>
          <ac:picMkLst>
            <pc:docMk/>
            <pc:sldMk cId="769738810" sldId="256"/>
            <ac:picMk id="13" creationId="{7E663F4A-E35E-08FC-2EF9-B2A56268812E}"/>
          </ac:picMkLst>
        </pc:picChg>
        <pc:picChg chg="add del mod">
          <ac:chgData name="Ono, Takahiro/尾野 貴広" userId="ae455b67-0a53-4318-8ebe-4ad2ec36ef07" providerId="ADAL" clId="{45916A3E-E584-4064-925A-096463165FC3}" dt="2025-10-16T01:17:06.898" v="299" actId="478"/>
          <ac:picMkLst>
            <pc:docMk/>
            <pc:sldMk cId="769738810" sldId="256"/>
            <ac:picMk id="14" creationId="{716FF6AC-8183-4D8C-F383-EA46CBF04BD7}"/>
          </ac:picMkLst>
        </pc:picChg>
        <pc:picChg chg="del">
          <ac:chgData name="Ono, Takahiro/尾野 貴広" userId="ae455b67-0a53-4318-8ebe-4ad2ec36ef07" providerId="ADAL" clId="{45916A3E-E584-4064-925A-096463165FC3}" dt="2025-10-16T01:09:58.511" v="184" actId="478"/>
          <ac:picMkLst>
            <pc:docMk/>
            <pc:sldMk cId="769738810" sldId="256"/>
            <ac:picMk id="15" creationId="{3012384A-F00B-B0FC-BBB9-3D1119A0A7C0}"/>
          </ac:picMkLst>
        </pc:picChg>
        <pc:picChg chg="add mod">
          <ac:chgData name="Ono, Takahiro/尾野 貴広" userId="ae455b67-0a53-4318-8ebe-4ad2ec36ef07" providerId="ADAL" clId="{45916A3E-E584-4064-925A-096463165FC3}" dt="2025-10-16T01:18:25.152" v="312" actId="1076"/>
          <ac:picMkLst>
            <pc:docMk/>
            <pc:sldMk cId="769738810" sldId="256"/>
            <ac:picMk id="18" creationId="{D9A863BD-2F31-6AC7-0D53-A606FFCC436D}"/>
          </ac:picMkLst>
        </pc:picChg>
        <pc:picChg chg="add mod">
          <ac:chgData name="Ono, Takahiro/尾野 貴広" userId="ae455b67-0a53-4318-8ebe-4ad2ec36ef07" providerId="ADAL" clId="{45916A3E-E584-4064-925A-096463165FC3}" dt="2025-10-16T01:19:02.702" v="334"/>
          <ac:picMkLst>
            <pc:docMk/>
            <pc:sldMk cId="769738810" sldId="256"/>
            <ac:picMk id="20" creationId="{CEE7FFAC-FB9A-CD30-576D-05F8F335D4D0}"/>
          </ac:picMkLst>
        </pc:picChg>
        <pc:picChg chg="add mod">
          <ac:chgData name="Ono, Takahiro/尾野 貴広" userId="ae455b67-0a53-4318-8ebe-4ad2ec36ef07" providerId="ADAL" clId="{45916A3E-E584-4064-925A-096463165FC3}" dt="2025-10-16T01:19:28.216" v="370" actId="1076"/>
          <ac:picMkLst>
            <pc:docMk/>
            <pc:sldMk cId="769738810" sldId="256"/>
            <ac:picMk id="22" creationId="{98262D8A-1262-D5E1-1366-DD0D57D78482}"/>
          </ac:picMkLst>
        </pc:picChg>
        <pc:picChg chg="del">
          <ac:chgData name="Ono, Takahiro/尾野 貴広" userId="ae455b67-0a53-4318-8ebe-4ad2ec36ef07" providerId="ADAL" clId="{45916A3E-E584-4064-925A-096463165FC3}" dt="2025-10-16T01:09:54.828" v="183" actId="478"/>
          <ac:picMkLst>
            <pc:docMk/>
            <pc:sldMk cId="769738810" sldId="256"/>
            <ac:picMk id="27" creationId="{2BF052BF-6DA4-70E5-BE79-1A25F17E3A0D}"/>
          </ac:picMkLst>
        </pc:picChg>
        <pc:picChg chg="del">
          <ac:chgData name="Ono, Takahiro/尾野 貴広" userId="ae455b67-0a53-4318-8ebe-4ad2ec36ef07" providerId="ADAL" clId="{45916A3E-E584-4064-925A-096463165FC3}" dt="2025-10-16T01:09:58.511" v="184" actId="478"/>
          <ac:picMkLst>
            <pc:docMk/>
            <pc:sldMk cId="769738810" sldId="256"/>
            <ac:picMk id="29" creationId="{228A1785-ADF6-BA96-05FD-97A848288179}"/>
          </ac:picMkLst>
        </pc:picChg>
        <pc:picChg chg="add mod">
          <ac:chgData name="Ono, Takahiro/尾野 貴広" userId="ae455b67-0a53-4318-8ebe-4ad2ec36ef07" providerId="ADAL" clId="{45916A3E-E584-4064-925A-096463165FC3}" dt="2025-10-16T01:21:13.536" v="430" actId="1076"/>
          <ac:picMkLst>
            <pc:docMk/>
            <pc:sldMk cId="769738810" sldId="256"/>
            <ac:picMk id="30" creationId="{C63812FF-210D-1A4E-847F-D9FE642FCA56}"/>
          </ac:picMkLst>
        </pc:picChg>
        <pc:picChg chg="del">
          <ac:chgData name="Ono, Takahiro/尾野 貴広" userId="ae455b67-0a53-4318-8ebe-4ad2ec36ef07" providerId="ADAL" clId="{45916A3E-E584-4064-925A-096463165FC3}" dt="2025-10-16T01:10:05.311" v="185" actId="478"/>
          <ac:picMkLst>
            <pc:docMk/>
            <pc:sldMk cId="769738810" sldId="256"/>
            <ac:picMk id="31" creationId="{AAB113FC-A969-89A6-B944-E72FE763EC6F}"/>
          </ac:picMkLst>
        </pc:picChg>
        <pc:picChg chg="del">
          <ac:chgData name="Ono, Takahiro/尾野 貴広" userId="ae455b67-0a53-4318-8ebe-4ad2ec36ef07" providerId="ADAL" clId="{45916A3E-E584-4064-925A-096463165FC3}" dt="2025-10-16T01:09:58.511" v="184" actId="478"/>
          <ac:picMkLst>
            <pc:docMk/>
            <pc:sldMk cId="769738810" sldId="256"/>
            <ac:picMk id="33" creationId="{CBE499CA-FEF2-0C06-883D-627E2D2BCB4A}"/>
          </ac:picMkLst>
        </pc:picChg>
        <pc:picChg chg="del">
          <ac:chgData name="Ono, Takahiro/尾野 貴広" userId="ae455b67-0a53-4318-8ebe-4ad2ec36ef07" providerId="ADAL" clId="{45916A3E-E584-4064-925A-096463165FC3}" dt="2025-10-16T01:10:05.311" v="185" actId="478"/>
          <ac:picMkLst>
            <pc:docMk/>
            <pc:sldMk cId="769738810" sldId="256"/>
            <ac:picMk id="35" creationId="{D583982D-8E51-159D-C437-8670E6EA9C1E}"/>
          </ac:picMkLst>
        </pc:picChg>
        <pc:picChg chg="add mod">
          <ac:chgData name="Ono, Takahiro/尾野 貴広" userId="ae455b67-0a53-4318-8ebe-4ad2ec36ef07" providerId="ADAL" clId="{45916A3E-E584-4064-925A-096463165FC3}" dt="2025-10-16T01:26:00.641" v="602"/>
          <ac:picMkLst>
            <pc:docMk/>
            <pc:sldMk cId="769738810" sldId="256"/>
            <ac:picMk id="36" creationId="{56EEDDE7-C0D4-0F49-4B34-A58C1D0AABA3}"/>
          </ac:picMkLst>
        </pc:picChg>
        <pc:picChg chg="del">
          <ac:chgData name="Ono, Takahiro/尾野 貴広" userId="ae455b67-0a53-4318-8ebe-4ad2ec36ef07" providerId="ADAL" clId="{45916A3E-E584-4064-925A-096463165FC3}" dt="2025-10-16T01:09:51.807" v="182" actId="478"/>
          <ac:picMkLst>
            <pc:docMk/>
            <pc:sldMk cId="769738810" sldId="256"/>
            <ac:picMk id="37" creationId="{F7421B1E-5DA0-2BFB-8700-430ED3B5DC73}"/>
          </ac:picMkLst>
        </pc:picChg>
        <pc:picChg chg="add del mod">
          <ac:chgData name="Ono, Takahiro/尾野 貴広" userId="ae455b67-0a53-4318-8ebe-4ad2ec36ef07" providerId="ADAL" clId="{45916A3E-E584-4064-925A-096463165FC3}" dt="2025-10-16T02:20:53.609" v="726" actId="478"/>
          <ac:picMkLst>
            <pc:docMk/>
            <pc:sldMk cId="769738810" sldId="256"/>
            <ac:picMk id="46" creationId="{9F027969-C419-CE63-866E-6644F8A5568E}"/>
          </ac:picMkLst>
        </pc:picChg>
        <pc:picChg chg="add mod">
          <ac:chgData name="Ono, Takahiro/尾野 貴広" userId="ae455b67-0a53-4318-8ebe-4ad2ec36ef07" providerId="ADAL" clId="{45916A3E-E584-4064-925A-096463165FC3}" dt="2025-10-16T01:27:33.427" v="653" actId="1076"/>
          <ac:picMkLst>
            <pc:docMk/>
            <pc:sldMk cId="769738810" sldId="256"/>
            <ac:picMk id="47" creationId="{9C98E561-F490-A5B1-53E8-D1F8D4DB9786}"/>
          </ac:picMkLst>
        </pc:picChg>
        <pc:picChg chg="add mod">
          <ac:chgData name="Ono, Takahiro/尾野 貴広" userId="ae455b67-0a53-4318-8ebe-4ad2ec36ef07" providerId="ADAL" clId="{45916A3E-E584-4064-925A-096463165FC3}" dt="2025-10-16T01:29:03.623" v="656" actId="1076"/>
          <ac:picMkLst>
            <pc:docMk/>
            <pc:sldMk cId="769738810" sldId="256"/>
            <ac:picMk id="51" creationId="{FACF7688-1010-4422-7C74-5AE3462A73B3}"/>
          </ac:picMkLst>
        </pc:picChg>
        <pc:picChg chg="add mod">
          <ac:chgData name="Ono, Takahiro/尾野 貴広" userId="ae455b67-0a53-4318-8ebe-4ad2ec36ef07" providerId="ADAL" clId="{45916A3E-E584-4064-925A-096463165FC3}" dt="2025-10-16T02:19:22.493" v="714" actId="1076"/>
          <ac:picMkLst>
            <pc:docMk/>
            <pc:sldMk cId="769738810" sldId="256"/>
            <ac:picMk id="53" creationId="{BC561908-BE3A-704C-8AE4-1487EE119FC0}"/>
          </ac:picMkLst>
        </pc:picChg>
        <pc:picChg chg="add mod">
          <ac:chgData name="Ono, Takahiro/尾野 貴広" userId="ae455b67-0a53-4318-8ebe-4ad2ec36ef07" providerId="ADAL" clId="{45916A3E-E584-4064-925A-096463165FC3}" dt="2025-10-16T01:30:12.013" v="669" actId="1076"/>
          <ac:picMkLst>
            <pc:docMk/>
            <pc:sldMk cId="769738810" sldId="256"/>
            <ac:picMk id="54" creationId="{CFA30201-2F5D-F089-9DBF-1C9BB320DA61}"/>
          </ac:picMkLst>
        </pc:picChg>
        <pc:picChg chg="add del mod">
          <ac:chgData name="Ono, Takahiro/尾野 貴広" userId="ae455b67-0a53-4318-8ebe-4ad2ec36ef07" providerId="ADAL" clId="{45916A3E-E584-4064-925A-096463165FC3}" dt="2025-10-16T02:20:51.209" v="725" actId="478"/>
          <ac:picMkLst>
            <pc:docMk/>
            <pc:sldMk cId="769738810" sldId="256"/>
            <ac:picMk id="58" creationId="{07733F5D-DCA5-879E-3E9E-F8751B9E0472}"/>
          </ac:picMkLst>
        </pc:picChg>
        <pc:picChg chg="add mod">
          <ac:chgData name="Ono, Takahiro/尾野 貴広" userId="ae455b67-0a53-4318-8ebe-4ad2ec36ef07" providerId="ADAL" clId="{45916A3E-E584-4064-925A-096463165FC3}" dt="2025-10-16T02:44:44.366" v="924" actId="1076"/>
          <ac:picMkLst>
            <pc:docMk/>
            <pc:sldMk cId="769738810" sldId="256"/>
            <ac:picMk id="1026" creationId="{4E9A6CD4-359E-DB05-F31C-AF14E17A7CDD}"/>
          </ac:picMkLst>
        </pc:picChg>
        <pc:picChg chg="add mod">
          <ac:chgData name="Ono, Takahiro/尾野 貴広" userId="ae455b67-0a53-4318-8ebe-4ad2ec36ef07" providerId="ADAL" clId="{45916A3E-E584-4064-925A-096463165FC3}" dt="2025-10-16T02:26:45.083" v="874" actId="1076"/>
          <ac:picMkLst>
            <pc:docMk/>
            <pc:sldMk cId="769738810" sldId="256"/>
            <ac:picMk id="1028" creationId="{078B8879-7EDB-B7D1-7D7B-EFCE1B8E42FA}"/>
          </ac:picMkLst>
        </pc:picChg>
        <pc:picChg chg="add mod">
          <ac:chgData name="Ono, Takahiro/尾野 貴広" userId="ae455b67-0a53-4318-8ebe-4ad2ec36ef07" providerId="ADAL" clId="{45916A3E-E584-4064-925A-096463165FC3}" dt="2025-10-16T02:27:11.412" v="885" actId="1076"/>
          <ac:picMkLst>
            <pc:docMk/>
            <pc:sldMk cId="769738810" sldId="256"/>
            <ac:picMk id="1030" creationId="{160CF693-6C75-FF45-556A-549ABE203CFE}"/>
          </ac:picMkLst>
        </pc:picChg>
        <pc:picChg chg="add mod">
          <ac:chgData name="Ono, Takahiro/尾野 貴広" userId="ae455b67-0a53-4318-8ebe-4ad2ec36ef07" providerId="ADAL" clId="{45916A3E-E584-4064-925A-096463165FC3}" dt="2025-10-16T02:44:44.749" v="925" actId="14100"/>
          <ac:picMkLst>
            <pc:docMk/>
            <pc:sldMk cId="769738810" sldId="256"/>
            <ac:picMk id="1033" creationId="{6C97C48A-1C02-DE26-6B75-A0F56048F8BD}"/>
          </ac:picMkLst>
        </pc:picChg>
      </pc:sldChg>
    </pc:docChg>
  </pc:docChgLst>
  <pc:docChgLst>
    <pc:chgData name="Wada, Ryuta/和田 龍太" userId="S::1469999@tmc.twfr.toyota.co.jp::2d932581-5fbd-4652-aa43-e6a64ab27875" providerId="AD" clId="Web-{184BF14B-3B5C-AD48-157F-3E9D1D178450}"/>
    <pc:docChg chg="modSld">
      <pc:chgData name="Wada, Ryuta/和田 龍太" userId="S::1469999@tmc.twfr.toyota.co.jp::2d932581-5fbd-4652-aa43-e6a64ab27875" providerId="AD" clId="Web-{184BF14B-3B5C-AD48-157F-3E9D1D178450}" dt="2025-07-15T04:17:16.829" v="4" actId="20577"/>
      <pc:docMkLst>
        <pc:docMk/>
      </pc:docMkLst>
      <pc:sldChg chg="modSp">
        <pc:chgData name="Wada, Ryuta/和田 龍太" userId="S::1469999@tmc.twfr.toyota.co.jp::2d932581-5fbd-4652-aa43-e6a64ab27875" providerId="AD" clId="Web-{184BF14B-3B5C-AD48-157F-3E9D1D178450}" dt="2025-07-15T04:17:16.829" v="4" actId="20577"/>
        <pc:sldMkLst>
          <pc:docMk/>
          <pc:sldMk cId="769738810" sldId="256"/>
        </pc:sldMkLst>
        <pc:spChg chg="mod">
          <ac:chgData name="Wada, Ryuta/和田 龍太" userId="S::1469999@tmc.twfr.toyota.co.jp::2d932581-5fbd-4652-aa43-e6a64ab27875" providerId="AD" clId="Web-{184BF14B-3B5C-AD48-157F-3E9D1D178450}" dt="2025-07-15T04:17:16.829" v="4" actId="20577"/>
          <ac:spMkLst>
            <pc:docMk/>
            <pc:sldMk cId="769738810" sldId="256"/>
            <ac:spMk id="4" creationId="{622C37C8-F09B-D624-BF91-39B524FD5AC2}"/>
          </ac:spMkLst>
        </pc:spChg>
      </pc:sldChg>
    </pc:docChg>
  </pc:docChgLst>
  <pc:docChgLst>
    <pc:chgData name="Ono, Takahiro/尾野 貴広" userId="ae455b67-0a53-4318-8ebe-4ad2ec36ef07" providerId="ADAL" clId="{41CC9519-FC04-4BC5-A885-A70A1059E389}"/>
    <pc:docChg chg="modSld">
      <pc:chgData name="Ono, Takahiro/尾野 貴広" userId="ae455b67-0a53-4318-8ebe-4ad2ec36ef07" providerId="ADAL" clId="{41CC9519-FC04-4BC5-A885-A70A1059E389}" dt="2025-08-26T04:47:41.592" v="87" actId="1076"/>
      <pc:docMkLst>
        <pc:docMk/>
      </pc:docMkLst>
      <pc:sldChg chg="addSp modSp mod">
        <pc:chgData name="Ono, Takahiro/尾野 貴広" userId="ae455b67-0a53-4318-8ebe-4ad2ec36ef07" providerId="ADAL" clId="{41CC9519-FC04-4BC5-A885-A70A1059E389}" dt="2025-08-26T04:47:41.592" v="87" actId="1076"/>
        <pc:sldMkLst>
          <pc:docMk/>
          <pc:sldMk cId="769738810" sldId="256"/>
        </pc:sldMkLst>
        <pc:spChg chg="add mod">
          <ac:chgData name="Ono, Takahiro/尾野 貴広" userId="ae455b67-0a53-4318-8ebe-4ad2ec36ef07" providerId="ADAL" clId="{41CC9519-FC04-4BC5-A885-A70A1059E389}" dt="2025-08-26T04:47:41.592" v="87" actId="1076"/>
          <ac:spMkLst>
            <pc:docMk/>
            <pc:sldMk cId="769738810" sldId="256"/>
            <ac:spMk id="10" creationId="{44599DD1-8881-DD82-34F4-27B0F65035E4}"/>
          </ac:spMkLst>
        </pc:spChg>
      </pc:sldChg>
    </pc:docChg>
  </pc:docChgLst>
  <pc:docChgLst>
    <pc:chgData name="Ono, Takahiro/尾野 貴広" userId="ae455b67-0a53-4318-8ebe-4ad2ec36ef07" providerId="ADAL" clId="{1C8BE110-A13B-4B6B-A938-D1ABFD455415}"/>
    <pc:docChg chg="modSld">
      <pc:chgData name="Ono, Takahiro/尾野 貴広" userId="ae455b67-0a53-4318-8ebe-4ad2ec36ef07" providerId="ADAL" clId="{1C8BE110-A13B-4B6B-A938-D1ABFD455415}" dt="2025-07-15T04:32:07.502" v="84" actId="20577"/>
      <pc:docMkLst>
        <pc:docMk/>
      </pc:docMkLst>
      <pc:sldChg chg="modSp mod">
        <pc:chgData name="Ono, Takahiro/尾野 貴広" userId="ae455b67-0a53-4318-8ebe-4ad2ec36ef07" providerId="ADAL" clId="{1C8BE110-A13B-4B6B-A938-D1ABFD455415}" dt="2025-07-15T04:32:07.502" v="84" actId="20577"/>
        <pc:sldMkLst>
          <pc:docMk/>
          <pc:sldMk cId="769738810" sldId="256"/>
        </pc:sldMkLst>
        <pc:spChg chg="mod">
          <ac:chgData name="Ono, Takahiro/尾野 貴広" userId="ae455b67-0a53-4318-8ebe-4ad2ec36ef07" providerId="ADAL" clId="{1C8BE110-A13B-4B6B-A938-D1ABFD455415}" dt="2025-07-15T04:32:07.502" v="84" actId="20577"/>
          <ac:spMkLst>
            <pc:docMk/>
            <pc:sldMk cId="769738810" sldId="256"/>
            <ac:spMk id="4" creationId="{622C37C8-F09B-D624-BF91-39B524FD5AC2}"/>
          </ac:spMkLst>
        </pc:spChg>
        <pc:spChg chg="mod">
          <ac:chgData name="Ono, Takahiro/尾野 貴広" userId="ae455b67-0a53-4318-8ebe-4ad2ec36ef07" providerId="ADAL" clId="{1C8BE110-A13B-4B6B-A938-D1ABFD455415}" dt="2025-07-14T03:26:25.018" v="49" actId="1035"/>
          <ac:spMkLst>
            <pc:docMk/>
            <pc:sldMk cId="769738810" sldId="256"/>
            <ac:spMk id="5" creationId="{0458ABA6-58FE-C7B2-6912-BFECED1E1089}"/>
          </ac:spMkLst>
        </pc:spChg>
        <pc:spChg chg="mod">
          <ac:chgData name="Ono, Takahiro/尾野 貴広" userId="ae455b67-0a53-4318-8ebe-4ad2ec36ef07" providerId="ADAL" clId="{1C8BE110-A13B-4B6B-A938-D1ABFD455415}" dt="2025-07-14T03:26:30.483" v="54" actId="1036"/>
          <ac:spMkLst>
            <pc:docMk/>
            <pc:sldMk cId="769738810" sldId="256"/>
            <ac:spMk id="17" creationId="{3024E16C-B5FA-A93F-357E-9ACA8D7DF2EB}"/>
          </ac:spMkLst>
        </pc:spChg>
        <pc:spChg chg="mod">
          <ac:chgData name="Ono, Takahiro/尾野 貴広" userId="ae455b67-0a53-4318-8ebe-4ad2ec36ef07" providerId="ADAL" clId="{1C8BE110-A13B-4B6B-A938-D1ABFD455415}" dt="2025-07-14T03:26:30.483" v="54" actId="1036"/>
          <ac:spMkLst>
            <pc:docMk/>
            <pc:sldMk cId="769738810" sldId="256"/>
            <ac:spMk id="23" creationId="{0EC86599-3C0E-963E-2F0A-36CEAE8C2FD9}"/>
          </ac:spMkLst>
        </pc:spChg>
        <pc:spChg chg="mod">
          <ac:chgData name="Ono, Takahiro/尾野 貴広" userId="ae455b67-0a53-4318-8ebe-4ad2ec36ef07" providerId="ADAL" clId="{1C8BE110-A13B-4B6B-A938-D1ABFD455415}" dt="2025-07-14T03:26:30.483" v="54" actId="1036"/>
          <ac:spMkLst>
            <pc:docMk/>
            <pc:sldMk cId="769738810" sldId="256"/>
            <ac:spMk id="24" creationId="{B25F7648-52B2-2ACC-7243-E7B6459D771B}"/>
          </ac:spMkLst>
        </pc:spChg>
      </pc:sldChg>
    </pc:docChg>
  </pc:docChgLst>
  <pc:docChgLst>
    <pc:chgData name="Wada, Ryuta/和田 龍太" userId="2d932581-5fbd-4652-aa43-e6a64ab27875" providerId="ADAL" clId="{941C1E5A-07A0-4104-AD86-2A8E6B2C69F5}"/>
    <pc:docChg chg="custSel modSld sldOrd">
      <pc:chgData name="Wada, Ryuta/和田 龍太" userId="2d932581-5fbd-4652-aa43-e6a64ab27875" providerId="ADAL" clId="{941C1E5A-07A0-4104-AD86-2A8E6B2C69F5}" dt="2025-08-08T01:36:09.976" v="141"/>
      <pc:docMkLst>
        <pc:docMk/>
      </pc:docMkLst>
      <pc:sldChg chg="addSp modSp mod ord">
        <pc:chgData name="Wada, Ryuta/和田 龍太" userId="2d932581-5fbd-4652-aa43-e6a64ab27875" providerId="ADAL" clId="{941C1E5A-07A0-4104-AD86-2A8E6B2C69F5}" dt="2025-08-08T01:36:09.976" v="141"/>
        <pc:sldMkLst>
          <pc:docMk/>
          <pc:sldMk cId="769738810" sldId="256"/>
        </pc:sldMkLst>
        <pc:spChg chg="add mod">
          <ac:chgData name="Wada, Ryuta/和田 龍太" userId="2d932581-5fbd-4652-aa43-e6a64ab27875" providerId="ADAL" clId="{941C1E5A-07A0-4104-AD86-2A8E6B2C69F5}" dt="2025-08-08T01:35:53.565" v="139" actId="1076"/>
          <ac:spMkLst>
            <pc:docMk/>
            <pc:sldMk cId="769738810" sldId="256"/>
            <ac:spMk id="2" creationId="{01B614C7-A021-749F-663C-71F4FD58DC0D}"/>
          </ac:spMkLst>
        </pc:spChg>
        <pc:spChg chg="add mod">
          <ac:chgData name="Wada, Ryuta/和田 龍太" userId="2d932581-5fbd-4652-aa43-e6a64ab27875" providerId="ADAL" clId="{941C1E5A-07A0-4104-AD86-2A8E6B2C69F5}" dt="2025-08-08T01:30:01.898" v="94" actId="1038"/>
          <ac:spMkLst>
            <pc:docMk/>
            <pc:sldMk cId="769738810" sldId="256"/>
            <ac:spMk id="6" creationId="{034CEBA8-3A72-E125-AAE8-32D308F95749}"/>
          </ac:spMkLst>
        </pc:spChg>
        <pc:spChg chg="mod">
          <ac:chgData name="Wada, Ryuta/和田 龍太" userId="2d932581-5fbd-4652-aa43-e6a64ab27875" providerId="ADAL" clId="{941C1E5A-07A0-4104-AD86-2A8E6B2C69F5}" dt="2025-08-08T01:34:27.745" v="103" actId="5793"/>
          <ac:spMkLst>
            <pc:docMk/>
            <pc:sldMk cId="769738810" sldId="256"/>
            <ac:spMk id="44" creationId="{9ECD1E34-9256-6DC4-3C7A-AA85BBA395DB}"/>
          </ac:spMkLst>
        </pc:spChg>
        <pc:picChg chg="mod modCrop">
          <ac:chgData name="Wada, Ryuta/和田 龍太" userId="2d932581-5fbd-4652-aa43-e6a64ab27875" providerId="ADAL" clId="{941C1E5A-07A0-4104-AD86-2A8E6B2C69F5}" dt="2025-08-08T01:29:27.834" v="23" actId="1076"/>
          <ac:picMkLst>
            <pc:docMk/>
            <pc:sldMk cId="769738810" sldId="256"/>
            <ac:picMk id="8" creationId="{C1E5D1DF-5204-D5D7-FAE1-9725278AD69A}"/>
          </ac:picMkLst>
        </pc:picChg>
        <pc:picChg chg="mod">
          <ac:chgData name="Wada, Ryuta/和田 龍太" userId="2d932581-5fbd-4652-aa43-e6a64ab27875" providerId="ADAL" clId="{941C1E5A-07A0-4104-AD86-2A8E6B2C69F5}" dt="2025-08-08T01:29:24.876" v="22" actId="11530"/>
          <ac:picMkLst>
            <pc:docMk/>
            <pc:sldMk cId="769738810" sldId="256"/>
            <ac:picMk id="9" creationId="{CB50D18C-D137-12F4-C26F-701F93FC748C}"/>
          </ac:picMkLst>
        </pc:picChg>
      </pc:sldChg>
      <pc:sldChg chg="delSp mod ord">
        <pc:chgData name="Wada, Ryuta/和田 龍太" userId="2d932581-5fbd-4652-aa43-e6a64ab27875" providerId="ADAL" clId="{941C1E5A-07A0-4104-AD86-2A8E6B2C69F5}" dt="2025-08-08T01:30:32.213" v="97" actId="478"/>
        <pc:sldMkLst>
          <pc:docMk/>
          <pc:sldMk cId="2312395361" sldId="257"/>
        </pc:sldMkLst>
        <pc:picChg chg="del">
          <ac:chgData name="Wada, Ryuta/和田 龍太" userId="2d932581-5fbd-4652-aa43-e6a64ab27875" providerId="ADAL" clId="{941C1E5A-07A0-4104-AD86-2A8E6B2C69F5}" dt="2025-08-08T01:30:32.213" v="97" actId="478"/>
          <ac:picMkLst>
            <pc:docMk/>
            <pc:sldMk cId="2312395361" sldId="257"/>
            <ac:picMk id="8" creationId="{C2BF081C-76C9-38E2-6611-F0A4103023E6}"/>
          </ac:picMkLst>
        </pc:picChg>
        <pc:picChg chg="del">
          <ac:chgData name="Wada, Ryuta/和田 龍太" userId="2d932581-5fbd-4652-aa43-e6a64ab27875" providerId="ADAL" clId="{941C1E5A-07A0-4104-AD86-2A8E6B2C69F5}" dt="2025-08-08T01:30:32.213" v="97" actId="478"/>
          <ac:picMkLst>
            <pc:docMk/>
            <pc:sldMk cId="2312395361" sldId="257"/>
            <ac:picMk id="9" creationId="{E228BA32-9045-D896-C985-618A4AC0EABC}"/>
          </ac:picMkLst>
        </pc:picChg>
      </pc:sldChg>
    </pc:docChg>
  </pc:docChgLst>
  <pc:docChgLst>
    <pc:chgData name="Wada, Ryuta/和田 龍太" userId="2d932581-5fbd-4652-aa43-e6a64ab27875" providerId="ADAL" clId="{64CCFC90-9BFD-4130-996C-201783C8B0DC}"/>
    <pc:docChg chg="modSld">
      <pc:chgData name="Wada, Ryuta/和田 龍太" userId="2d932581-5fbd-4652-aa43-e6a64ab27875" providerId="ADAL" clId="{64CCFC90-9BFD-4130-996C-201783C8B0DC}" dt="2025-08-08T02:19:24.420" v="0"/>
      <pc:docMkLst>
        <pc:docMk/>
      </pc:docMkLst>
      <pc:sldChg chg="modSp">
        <pc:chgData name="Wada, Ryuta/和田 龍太" userId="2d932581-5fbd-4652-aa43-e6a64ab27875" providerId="ADAL" clId="{64CCFC90-9BFD-4130-996C-201783C8B0DC}" dt="2025-08-08T02:19:24.420" v="0"/>
        <pc:sldMkLst>
          <pc:docMk/>
          <pc:sldMk cId="769738810" sldId="256"/>
        </pc:sldMkLst>
        <pc:picChg chg="mod">
          <ac:chgData name="Wada, Ryuta/和田 龍太" userId="2d932581-5fbd-4652-aa43-e6a64ab27875" providerId="ADAL" clId="{64CCFC90-9BFD-4130-996C-201783C8B0DC}" dt="2025-08-08T02:19:24.420" v="0"/>
          <ac:picMkLst>
            <pc:docMk/>
            <pc:sldMk cId="769738810" sldId="256"/>
            <ac:picMk id="27" creationId="{2BF052BF-6DA4-70E5-BE79-1A25F17E3A0D}"/>
          </ac:picMkLst>
        </pc:picChg>
      </pc:sldChg>
    </pc:docChg>
  </pc:docChgLst>
  <pc:docChgLst>
    <pc:chgData name="Wada, Ryuta/和田 龍太" userId="S::1469999@tmc.twfr.toyota.co.jp::2d932581-5fbd-4652-aa43-e6a64ab27875" providerId="AD" clId="Web-{D069FD70-DB2A-6CF0-1E78-57121A918C5F}"/>
    <pc:docChg chg="addSld modSld">
      <pc:chgData name="Wada, Ryuta/和田 龍太" userId="S::1469999@tmc.twfr.toyota.co.jp::2d932581-5fbd-4652-aa43-e6a64ab27875" providerId="AD" clId="Web-{D069FD70-DB2A-6CF0-1E78-57121A918C5F}" dt="2025-08-08T01:27:11.070" v="11" actId="1076"/>
      <pc:docMkLst>
        <pc:docMk/>
      </pc:docMkLst>
      <pc:sldChg chg="addSp delSp modSp">
        <pc:chgData name="Wada, Ryuta/和田 龍太" userId="S::1469999@tmc.twfr.toyota.co.jp::2d932581-5fbd-4652-aa43-e6a64ab27875" providerId="AD" clId="Web-{D069FD70-DB2A-6CF0-1E78-57121A918C5F}" dt="2025-08-08T01:26:32.314" v="8" actId="1076"/>
        <pc:sldMkLst>
          <pc:docMk/>
          <pc:sldMk cId="769738810" sldId="256"/>
        </pc:sldMkLst>
        <pc:picChg chg="add del mod">
          <ac:chgData name="Wada, Ryuta/和田 龍太" userId="S::1469999@tmc.twfr.toyota.co.jp::2d932581-5fbd-4652-aa43-e6a64ab27875" providerId="AD" clId="Web-{D069FD70-DB2A-6CF0-1E78-57121A918C5F}" dt="2025-08-08T01:25:47.039" v="1"/>
          <ac:picMkLst>
            <pc:docMk/>
            <pc:sldMk cId="769738810" sldId="256"/>
            <ac:picMk id="2" creationId="{E8F9EEF1-5807-6059-D984-37E6061F2634}"/>
          </ac:picMkLst>
        </pc:picChg>
        <pc:picChg chg="add del mod">
          <ac:chgData name="Wada, Ryuta/和田 龍太" userId="S::1469999@tmc.twfr.toyota.co.jp::2d932581-5fbd-4652-aa43-e6a64ab27875" providerId="AD" clId="Web-{D069FD70-DB2A-6CF0-1E78-57121A918C5F}" dt="2025-08-08T01:25:58.698" v="4"/>
          <ac:picMkLst>
            <pc:docMk/>
            <pc:sldMk cId="769738810" sldId="256"/>
            <ac:picMk id="6" creationId="{88C0DEEA-D3CA-141B-CE17-5EDB4B5058A6}"/>
          </ac:picMkLst>
        </pc:picChg>
        <pc:picChg chg="add mod">
          <ac:chgData name="Wada, Ryuta/和田 龍太" userId="S::1469999@tmc.twfr.toyota.co.jp::2d932581-5fbd-4652-aa43-e6a64ab27875" providerId="AD" clId="Web-{D069FD70-DB2A-6CF0-1E78-57121A918C5F}" dt="2025-08-08T01:26:16.326" v="6" actId="1076"/>
          <ac:picMkLst>
            <pc:docMk/>
            <pc:sldMk cId="769738810" sldId="256"/>
            <ac:picMk id="8" creationId="{C1E5D1DF-5204-D5D7-FAE1-9725278AD69A}"/>
          </ac:picMkLst>
        </pc:picChg>
        <pc:picChg chg="add mod">
          <ac:chgData name="Wada, Ryuta/和田 龍太" userId="S::1469999@tmc.twfr.toyota.co.jp::2d932581-5fbd-4652-aa43-e6a64ab27875" providerId="AD" clId="Web-{D069FD70-DB2A-6CF0-1E78-57121A918C5F}" dt="2025-08-08T01:26:32.314" v="8" actId="1076"/>
          <ac:picMkLst>
            <pc:docMk/>
            <pc:sldMk cId="769738810" sldId="256"/>
            <ac:picMk id="9" creationId="{CB50D18C-D137-12F4-C26F-701F93FC748C}"/>
          </ac:picMkLst>
        </pc:picChg>
      </pc:sldChg>
      <pc:sldChg chg="modSp add replId">
        <pc:chgData name="Wada, Ryuta/和田 龍太" userId="S::1469999@tmc.twfr.toyota.co.jp::2d932581-5fbd-4652-aa43-e6a64ab27875" providerId="AD" clId="Web-{D069FD70-DB2A-6CF0-1E78-57121A918C5F}" dt="2025-08-08T01:27:11.070" v="11" actId="1076"/>
        <pc:sldMkLst>
          <pc:docMk/>
          <pc:sldMk cId="2312395361" sldId="257"/>
        </pc:sldMkLst>
        <pc:picChg chg="mod">
          <ac:chgData name="Wada, Ryuta/和田 龍太" userId="S::1469999@tmc.twfr.toyota.co.jp::2d932581-5fbd-4652-aa43-e6a64ab27875" providerId="AD" clId="Web-{D069FD70-DB2A-6CF0-1E78-57121A918C5F}" dt="2025-08-08T01:27:08.898" v="10" actId="1076"/>
          <ac:picMkLst>
            <pc:docMk/>
            <pc:sldMk cId="2312395361" sldId="257"/>
            <ac:picMk id="8" creationId="{C2BF081C-76C9-38E2-6611-F0A4103023E6}"/>
          </ac:picMkLst>
        </pc:picChg>
        <pc:picChg chg="mod">
          <ac:chgData name="Wada, Ryuta/和田 龍太" userId="S::1469999@tmc.twfr.toyota.co.jp::2d932581-5fbd-4652-aa43-e6a64ab27875" providerId="AD" clId="Web-{D069FD70-DB2A-6CF0-1E78-57121A918C5F}" dt="2025-08-08T01:27:11.070" v="11" actId="1076"/>
          <ac:picMkLst>
            <pc:docMk/>
            <pc:sldMk cId="2312395361" sldId="257"/>
            <ac:picMk id="9" creationId="{E228BA32-9045-D896-C985-618A4AC0EABC}"/>
          </ac:picMkLst>
        </pc:pic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14CCAC-AA43-AA50-3F23-A138FD3847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398C351-2F50-DEA8-A554-7FBD6133B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6FEDF69-F9FF-3115-DC79-4BD17451B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3D4FD31-9FA2-B1F8-94E6-BA7B978DF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99ACA6-06DF-FBD4-4EA4-AC7BCEBB2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1955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838068-27E4-1ABF-577D-E2628CCAA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0E7ED5A-08DA-7F4F-A572-EC5C0B8780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E11922A-6037-8806-2311-96468E902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F61A53F-28B4-6DCF-E83A-D5DDF30C1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DD03634-F1C4-0CEB-2537-3ABD2EB1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677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760829B-E607-A789-2078-90F4062844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28F8453-ED79-825C-138E-8785334752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B33EF6-B468-2A9F-BE1C-60A6B2190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269DBE-C317-12C8-BF4D-953130FA4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B4EF149-615D-5133-A9F5-326EF15B1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4505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303BD9-0929-345B-8254-B0D943B72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EE63F95-FF5E-DF81-6F75-A97F0880D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CFDC07-5001-D6E2-1F48-63AF97C75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7644FD9-C109-B861-7EE3-1A8EF03F5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D1D86E8-8D13-6861-7EA9-39F477AEE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286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6F35CB-48AB-8F54-920B-F334D3083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27A8270-46EB-2857-9486-14E43112B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A9878E-6AA8-9596-1BDE-B085EE41B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D525020-9658-31D5-C75C-A7968FF67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449D3E-2540-74B6-1F87-C9E7FAD89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7701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C4EDA9-F491-0945-154C-2A7FAE0DC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742E28-A9EB-D280-41B1-3C2EF20265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02CF7F4-F414-8A72-B0AE-8B445FC00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34F2B7B-5CFA-C56D-3AE9-DDE50CF7F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9B459E4-05AD-405A-8E5B-8FAC674A5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66C5C00-35BB-9FD1-7187-13831220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3289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B01A86-E8A4-1745-B243-E920DEA89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C12FEE8-E70E-C126-8F50-4382F1A35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BC0C70F-374C-9C5B-70B2-1ECE3F278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9DCD8E9-153A-883A-BA65-1B1C0F7C4E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29AB28D-958A-8086-A0DF-9651443093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EE04631-2190-8C8D-D1B6-C73454529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728666D9-FC7B-76B4-6C9B-321B7127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21D75CA-CD85-F3B6-9342-2FC8031D0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871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F7F85F-2E5B-01FB-09EB-FC19BC24E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11BD03C-5C5C-66AD-A1C4-35DF76820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7B6D249-B708-7B0E-5657-7AC6B376F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B3DE789-F329-8041-9525-7C700E429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4719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2BF367E-45DE-03DD-4345-18F81B59F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97953F-A061-47B8-C18B-7270B6751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9308E47-5415-3C80-B972-040CA1B11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3739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534323-9D9F-6BF8-53CD-3F43C73AB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9BE50FD-2E77-0DE4-DB24-997A6880E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6696B04-C146-CDE4-E16C-2CBE6288B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39BD032-A7F7-8E63-68A8-870A8EF7D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380C639-0983-EE2E-400C-D1493BFCE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4F2EE4-8EDC-00C9-5000-EE152678B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7112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FEFB0E-032E-4745-2096-9168287D6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2A37FBC-A47C-E174-A3D5-350C89FD92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5B14956-F18E-1396-9CF0-EFE540E6E0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0C588DD-BA80-2C93-8946-D195F43FA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FD17680-E43D-F3FE-F572-46FBFC3FB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732BDB8-2CC9-DFDA-B573-AF21D0F53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659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7B407D6-23CE-7986-0C98-9DEDDD70D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E170C6-8BCB-5772-CA20-D08C90202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498031C-D83A-B104-8368-D542C8505A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BDED26-02BE-40B1-B6FB-63843AD2A15F}" type="datetimeFigureOut">
              <a:rPr kumimoji="1" lang="ja-JP" altLang="en-US" smtClean="0"/>
              <a:t>2025/10/15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63C00F0-8E1C-7DFB-0EE2-7E4B2A5BB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19B2186-E660-2E2F-A493-A6CE5562B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3C436B-1E7B-4E93-AF41-7870225AFE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9570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hyperlink" Target="https://toyotajp.sharepoint.com/:v:/r/sites/msteams_adb3a2/Shared%20Documents/%E9%83%A8%E5%85%B1%E7%94%A8/%E9%83%A8%E8%A6%AA%E7%9D%A6%E4%BC%9A/%E9%83%A8%20%E8%A6%AA%E7%9D%A6%E4%BC%9A/25%E5%B9%B4%E5%BA%A6%E8%A6%AA%E7%9D%A6%E4%BC%9A/40_%E9%A7%85%E4%BC%9D/07_%E9%9B%86%E5%90%88%E7%B7%B4%E7%BF%92/%E5%BA%83%E5%A0%B1%E3%83%87%E3%83%BC/10%E6%9C%88/10%E6%9C%8811%E6%97%A5/MicrosoftTeams-video%20(3).mp4?csf=1&amp;web=1&amp;e=h84cze" TargetMode="External"/><Relationship Id="rId3" Type="http://schemas.openxmlformats.org/officeDocument/2006/relationships/image" Target="../media/image2.jpeg"/><Relationship Id="rId7" Type="http://schemas.openxmlformats.org/officeDocument/2006/relationships/image" Target="../media/image5.png"/><Relationship Id="rId12" Type="http://schemas.openxmlformats.org/officeDocument/2006/relationships/hyperlink" Target="https://toyotajp.sharepoint.com/:v:/r/sites/msteams_adb3a2/Shared%20Documents/%E9%83%A8%E5%85%B1%E7%94%A8/%E9%83%A8%E8%A6%AA%E7%9D%A6%E4%BC%9A/%E9%83%A8%20%E8%A6%AA%E7%9D%A6%E4%BC%9A/25%E5%B9%B4%E5%BA%A6%E8%A6%AA%E7%9D%A6%E4%BC%9A/40_%E9%A7%85%E4%BC%9D/07_%E9%9B%86%E5%90%88%E7%B7%B4%E7%BF%92/%E5%BA%83%E5%A0%B1%E3%83%87%E3%83%BC/10%E6%9C%88/10%E6%9C%8811%E6%97%A5/MicrosoftTeams-video%20(2).mp4?csf=1&amp;web=1&amp;e=5AaGj4" TargetMode="External"/><Relationship Id="rId2" Type="http://schemas.openxmlformats.org/officeDocument/2006/relationships/image" Target="../media/image1.jpe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oyotajp.sharepoint.com/:v:/r/sites/msteams_adb3a2/Shared%20Documents/%E9%83%A8%E5%85%B1%E7%94%A8/%E9%83%A8%E8%A6%AA%E7%9D%A6%E4%BC%9A/%E9%83%A8%20%E8%A6%AA%E7%9D%A6%E4%BC%9A/25%E5%B9%B4%E5%BA%A6%E8%A6%AA%E7%9D%A6%E4%BC%9A/40_%E9%A7%85%E4%BC%9D/07_%E9%9B%86%E5%90%88%E7%B7%B4%E7%BF%92/%E5%BA%83%E5%A0%B1%E3%83%87%E3%83%BC/10%E6%9C%88/10%E6%9C%8811%E6%97%A5/BandVideo.mp4?csf=1&amp;web=1&amp;e=29iHY6" TargetMode="External"/><Relationship Id="rId11" Type="http://schemas.openxmlformats.org/officeDocument/2006/relationships/hyperlink" Target="https://toyotajp.sharepoint.com/:v:/r/sites/msteams_adb3a2/Shared%20Documents/%E9%83%A8%E5%85%B1%E7%94%A8/%E9%83%A8%E8%A6%AA%E7%9D%A6%E4%BC%9A/%E9%83%A8%20%E8%A6%AA%E7%9D%A6%E4%BC%9A/25%E5%B9%B4%E5%BA%A6%E8%A6%AA%E7%9D%A6%E4%BC%9A/40_%E9%A7%85%E4%BC%9D/07_%E9%9B%86%E5%90%88%E7%B7%B4%E7%BF%92/%E5%BA%83%E5%A0%B1%E3%83%87%E3%83%BC/10%E6%9C%88/10%E6%9C%8811%E6%97%A5/MicrosoftTeams-video%20(4).mp4?csf=1&amp;web=1&amp;e=0pQOcB" TargetMode="External"/><Relationship Id="rId5" Type="http://schemas.openxmlformats.org/officeDocument/2006/relationships/image" Target="../media/image4.png"/><Relationship Id="rId15" Type="http://schemas.openxmlformats.org/officeDocument/2006/relationships/image" Target="../media/image8.png"/><Relationship Id="rId10" Type="http://schemas.openxmlformats.org/officeDocument/2006/relationships/image" Target="../media/image7.png"/><Relationship Id="rId4" Type="http://schemas.openxmlformats.org/officeDocument/2006/relationships/image" Target="../media/image3.jpeg"/><Relationship Id="rId9" Type="http://schemas.openxmlformats.org/officeDocument/2006/relationships/hyperlink" Target="https://toyotajp.sharepoint.com/:v:/r/sites/msteams_adb3a2/Shared%20Documents/%E9%83%A8%E5%85%B1%E7%94%A8/%E9%83%A8%E8%A6%AA%E7%9D%A6%E4%BC%9A/%E9%83%A8%20%E8%A6%AA%E7%9D%A6%E4%BC%9A/25%E5%B9%B4%E5%BA%A6%E8%A6%AA%E7%9D%A6%E4%BC%9A/40_%E9%A7%85%E4%BC%9D/07_%E9%9B%86%E5%90%88%E7%B7%B4%E7%BF%92/%E5%BA%83%E5%A0%B1%E3%83%87%E3%83%BC/10%E6%9C%88/10%E6%9C%8811%E6%97%A5/MicrosoftTeams-video%20(1).mp4?csf=1&amp;web=1&amp;e=jv71mZ" TargetMode="External"/><Relationship Id="rId14" Type="http://schemas.openxmlformats.org/officeDocument/2006/relationships/hyperlink" Target="https://toyotajp.sharepoint.com/:v:/r/sites/msteams_adb3a2/Shared%20Documents/%E9%83%A8%E5%85%B1%E7%94%A8/%E9%83%A8%E8%A6%AA%E7%9D%A6%E4%BC%9A/%E9%83%A8%20%E8%A6%AA%E7%9D%A6%E4%BC%9A/25%E5%B9%B4%E5%BA%A6%E8%A6%AA%E7%9D%A6%E4%BC%9A/40_%E9%A7%85%E4%BC%9D/07_%E9%9B%86%E5%90%88%E7%B7%B4%E7%BF%92/%E5%BA%83%E5%A0%B1%E3%83%87%E3%83%BC/10%E6%9C%88/10%E6%9C%8811%E6%97%A5/MicrosoftTeams-video.mp4?csf=1&amp;web=1&amp;e=Xwd3d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22C37C8-F09B-D624-BF91-39B524FD5AC2}"/>
              </a:ext>
            </a:extLst>
          </p:cNvPr>
          <p:cNvSpPr/>
          <p:nvPr/>
        </p:nvSpPr>
        <p:spPr>
          <a:xfrm>
            <a:off x="-10758" y="15397"/>
            <a:ext cx="12202758" cy="627017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kumimoji="1" lang="ja-JP" altLang="en-US" sz="3200" b="1">
                <a:solidFill>
                  <a:schemeClr val="tx1"/>
                </a:solidFill>
                <a:ea typeface="游ゴシック"/>
              </a:rPr>
              <a:t>品保 駅伝・ウォーキングにゅ～～～す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458ABA6-58FE-C7B2-6912-BFECED1E1089}"/>
              </a:ext>
            </a:extLst>
          </p:cNvPr>
          <p:cNvSpPr txBox="1"/>
          <p:nvPr/>
        </p:nvSpPr>
        <p:spPr>
          <a:xfrm>
            <a:off x="235131" y="732940"/>
            <a:ext cx="117217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b="1"/>
              <a:t>10</a:t>
            </a:r>
            <a:r>
              <a:rPr kumimoji="1" lang="ja-JP" altLang="en-US" sz="1600" b="1"/>
              <a:t>月</a:t>
            </a:r>
            <a:r>
              <a:rPr kumimoji="1" lang="en-US" altLang="ja-JP" sz="1600" b="1"/>
              <a:t>11</a:t>
            </a:r>
            <a:r>
              <a:rPr kumimoji="1" lang="ja-JP" altLang="en-US" sz="1600" b="1"/>
              <a:t>日</a:t>
            </a:r>
            <a:r>
              <a:rPr kumimoji="1" lang="en-US" altLang="ja-JP" sz="1600" b="1"/>
              <a:t>(</a:t>
            </a:r>
            <a:r>
              <a:rPr kumimoji="1" lang="ja-JP" altLang="en-US" sz="1600" b="1"/>
              <a:t>土</a:t>
            </a:r>
            <a:r>
              <a:rPr kumimoji="1" lang="en-US" altLang="ja-JP" sz="1600" b="1"/>
              <a:t>)</a:t>
            </a:r>
            <a:r>
              <a:rPr kumimoji="1" lang="ja-JP" altLang="en-US" sz="1600" b="1"/>
              <a:t>は今年初のスポセンでの練習でした！</a:t>
            </a:r>
            <a:endParaRPr kumimoji="1" lang="en-US" altLang="ja-JP" sz="1600" b="1"/>
          </a:p>
          <a:p>
            <a:r>
              <a:rPr kumimoji="1" lang="ja-JP" altLang="en-US" sz="1600" b="1"/>
              <a:t>小雨交じりの天候でしたが、参加者それぞれのメニューをこなしてました！</a:t>
            </a:r>
            <a:endParaRPr kumimoji="1" lang="ja-JP" altLang="en-US" b="1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BCB079B0-527E-401F-B86B-39ED0925F713}"/>
              </a:ext>
            </a:extLst>
          </p:cNvPr>
          <p:cNvSpPr txBox="1"/>
          <p:nvPr/>
        </p:nvSpPr>
        <p:spPr>
          <a:xfrm>
            <a:off x="430143" y="3851569"/>
            <a:ext cx="31494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b="1"/>
              <a:t>ウォーミングアップへ！</a:t>
            </a:r>
            <a:endParaRPr kumimoji="1" lang="ja-JP" altLang="en-US" sz="1200" b="1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DBCD4DAE-CF8E-B039-53AC-8B9D917FA522}"/>
              </a:ext>
            </a:extLst>
          </p:cNvPr>
          <p:cNvSpPr txBox="1"/>
          <p:nvPr/>
        </p:nvSpPr>
        <p:spPr>
          <a:xfrm>
            <a:off x="8501552" y="3673320"/>
            <a:ext cx="33233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b="1"/>
              <a:t>競技場でウォーミングアップ！</a:t>
            </a:r>
            <a:endParaRPr kumimoji="1" lang="ja-JP" altLang="en-US" sz="1200" b="1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9ECD1E34-9256-6DC4-3C7A-AA85BBA395DB}"/>
              </a:ext>
            </a:extLst>
          </p:cNvPr>
          <p:cNvSpPr txBox="1"/>
          <p:nvPr/>
        </p:nvSpPr>
        <p:spPr>
          <a:xfrm>
            <a:off x="4111674" y="6491976"/>
            <a:ext cx="3720761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kumimoji="1" lang="en-US" altLang="ja-JP" sz="2000" b="1"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10</a:t>
            </a:r>
            <a:r>
              <a:rPr kumimoji="1" lang="ja-JP" altLang="en-US" sz="2000" b="1"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月</a:t>
            </a:r>
            <a:r>
              <a:rPr kumimoji="1" lang="en-US" altLang="ja-JP" sz="2000" b="1"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11</a:t>
            </a:r>
            <a:r>
              <a:rPr kumimoji="1" lang="ja-JP" altLang="en-US" sz="2000" b="1"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日</a:t>
            </a:r>
            <a:r>
              <a:rPr kumimoji="1" lang="en-US" altLang="ja-JP" sz="2000" b="1"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(</a:t>
            </a:r>
            <a:r>
              <a:rPr kumimoji="1" lang="ja-JP" altLang="en-US" sz="2000" b="1"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土</a:t>
            </a:r>
            <a:r>
              <a:rPr kumimoji="1" lang="en-US" altLang="ja-JP" sz="2000" b="1"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)</a:t>
            </a:r>
            <a:r>
              <a:rPr kumimoji="1" lang="ja-JP" altLang="en-US" sz="2000" b="1"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 スポセン練習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1B614C7-A021-749F-663C-71F4FD58DC0D}"/>
              </a:ext>
            </a:extLst>
          </p:cNvPr>
          <p:cNvSpPr txBox="1"/>
          <p:nvPr/>
        </p:nvSpPr>
        <p:spPr>
          <a:xfrm>
            <a:off x="10364348" y="147044"/>
            <a:ext cx="1263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200" b="1"/>
              <a:t>取材担当幹事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34CEBA8-3A72-E125-AAE8-32D308F95749}"/>
              </a:ext>
            </a:extLst>
          </p:cNvPr>
          <p:cNvSpPr txBox="1"/>
          <p:nvPr/>
        </p:nvSpPr>
        <p:spPr>
          <a:xfrm>
            <a:off x="10364347" y="998590"/>
            <a:ext cx="14114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b="1"/>
              <a:t>鈴木</a:t>
            </a:r>
            <a:r>
              <a:rPr kumimoji="1" lang="ja-JP" altLang="en-US" sz="1200" b="1"/>
              <a:t>　　　野口</a:t>
            </a:r>
          </a:p>
        </p:txBody>
      </p:sp>
      <p:pic>
        <p:nvPicPr>
          <p:cNvPr id="13" name="図 12" descr="スタジアムの観客席&#10;&#10;自動的に生成された説明">
            <a:extLst>
              <a:ext uri="{FF2B5EF4-FFF2-40B4-BE49-F238E27FC236}">
                <a16:creationId xmlns:a16="http://schemas.microsoft.com/office/drawing/2014/main" id="{7E663F4A-E35E-08FC-2EF9-B2A5626881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18" t="24586" r="7697" b="16747"/>
          <a:stretch/>
        </p:blipFill>
        <p:spPr>
          <a:xfrm>
            <a:off x="8662090" y="1408241"/>
            <a:ext cx="3113705" cy="2265079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E9A6CD4-359E-DB05-F31C-AF14E17A7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5149" y="2999702"/>
            <a:ext cx="4881819" cy="3573752"/>
          </a:xfrm>
          <a:prstGeom prst="rect">
            <a:avLst/>
          </a:prstGeom>
          <a:noFill/>
          <a:ln>
            <a:noFill/>
          </a:ln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D9A863BD-2F31-6AC7-0D53-A606FFCC43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64" y="1413169"/>
            <a:ext cx="3251200" cy="2438400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22" name="図 21" descr="草, 電子機器, コンピュータ, ストリート が含まれている画像&#10;&#10;自動的に生成された説明">
            <a:extLst>
              <a:ext uri="{FF2B5EF4-FFF2-40B4-BE49-F238E27FC236}">
                <a16:creationId xmlns:a16="http://schemas.microsoft.com/office/drawing/2014/main" id="{98262D8A-1262-D5E1-1366-DD0D57D784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099" y="1277607"/>
            <a:ext cx="2467319" cy="1419423"/>
          </a:xfrm>
          <a:prstGeom prst="rect">
            <a:avLst/>
          </a:prstGeom>
        </p:spPr>
      </p:pic>
      <p:sp>
        <p:nvSpPr>
          <p:cNvPr id="25" name="四角形: 角を丸くする 24">
            <a:hlinkClick r:id="rId6"/>
            <a:extLst>
              <a:ext uri="{FF2B5EF4-FFF2-40B4-BE49-F238E27FC236}">
                <a16:creationId xmlns:a16="http://schemas.microsoft.com/office/drawing/2014/main" id="{8592A94E-7FC3-BE70-EA0F-7B78BFDB072C}"/>
              </a:ext>
            </a:extLst>
          </p:cNvPr>
          <p:cNvSpPr/>
          <p:nvPr/>
        </p:nvSpPr>
        <p:spPr>
          <a:xfrm>
            <a:off x="5146156" y="2168416"/>
            <a:ext cx="1197203" cy="35098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>
                <a:solidFill>
                  <a:schemeClr val="tx1"/>
                </a:solidFill>
              </a:rPr>
              <a:t>クリック！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C9AF6C17-1CE8-CF0C-25C5-C5DCCABCBE8F}"/>
              </a:ext>
            </a:extLst>
          </p:cNvPr>
          <p:cNvSpPr txBox="1"/>
          <p:nvPr/>
        </p:nvSpPr>
        <p:spPr>
          <a:xfrm>
            <a:off x="5005425" y="2682461"/>
            <a:ext cx="133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b="1"/>
              <a:t>＜動画＞総集編</a:t>
            </a:r>
            <a:endParaRPr kumimoji="1" lang="ja-JP" altLang="en-US" sz="1200" b="1"/>
          </a:p>
        </p:txBody>
      </p:sp>
      <p:pic>
        <p:nvPicPr>
          <p:cNvPr id="30" name="グラフィックス 29" descr="メディアを使用したプレゼンテーション 単色塗りつぶし">
            <a:extLst>
              <a:ext uri="{FF2B5EF4-FFF2-40B4-BE49-F238E27FC236}">
                <a16:creationId xmlns:a16="http://schemas.microsoft.com/office/drawing/2014/main" id="{C63812FF-210D-1A4E-847F-D9FE642FCA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16635" y="1293795"/>
            <a:ext cx="644503" cy="644503"/>
          </a:xfrm>
          <a:prstGeom prst="rect">
            <a:avLst/>
          </a:prstGeom>
        </p:spPr>
      </p:pic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CD4FD90B-70B9-B915-6FED-B9AAA4185547}"/>
              </a:ext>
            </a:extLst>
          </p:cNvPr>
          <p:cNvSpPr txBox="1"/>
          <p:nvPr/>
        </p:nvSpPr>
        <p:spPr>
          <a:xfrm>
            <a:off x="6820845" y="1879135"/>
            <a:ext cx="1736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/>
              <a:t>・開始：松本</a:t>
            </a:r>
            <a:endParaRPr kumimoji="1" lang="en-US" altLang="ja-JP" sz="1200"/>
          </a:p>
          <a:p>
            <a:r>
              <a:rPr lang="ja-JP" altLang="en-US" sz="1200"/>
              <a:t>・</a:t>
            </a:r>
            <a:r>
              <a:rPr lang="en-US" altLang="ja-JP" sz="1200"/>
              <a:t>13</a:t>
            </a:r>
            <a:r>
              <a:rPr lang="ja-JP" altLang="en-US" sz="1200"/>
              <a:t>秒～：柴</a:t>
            </a:r>
            <a:endParaRPr lang="en-US" altLang="ja-JP" sz="1200"/>
          </a:p>
          <a:p>
            <a:r>
              <a:rPr kumimoji="1" lang="ja-JP" altLang="en-US" sz="1200"/>
              <a:t>・</a:t>
            </a:r>
            <a:r>
              <a:rPr lang="en-US" altLang="ja-JP" sz="1200"/>
              <a:t>29</a:t>
            </a:r>
            <a:r>
              <a:rPr lang="ja-JP" altLang="en-US" sz="1200"/>
              <a:t>秒～：風間</a:t>
            </a:r>
            <a:endParaRPr lang="en-US" altLang="ja-JP" sz="1200"/>
          </a:p>
          <a:p>
            <a:r>
              <a:rPr kumimoji="1" lang="ja-JP" altLang="en-US" sz="1200"/>
              <a:t>・</a:t>
            </a:r>
            <a:r>
              <a:rPr kumimoji="1" lang="en-US" altLang="ja-JP" sz="1200"/>
              <a:t>50</a:t>
            </a:r>
            <a:r>
              <a:rPr kumimoji="1" lang="ja-JP" altLang="en-US" sz="1200"/>
              <a:t>秒～：藤川＆尾野</a:t>
            </a:r>
          </a:p>
        </p:txBody>
      </p:sp>
      <p:pic>
        <p:nvPicPr>
          <p:cNvPr id="47" name="グラフィックス 46" descr="メディアを使用したプレゼンテーション 単色塗りつぶし">
            <a:extLst>
              <a:ext uri="{FF2B5EF4-FFF2-40B4-BE49-F238E27FC236}">
                <a16:creationId xmlns:a16="http://schemas.microsoft.com/office/drawing/2014/main" id="{9C98E561-F490-A5B1-53E8-D1F8D4DB97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92653" y="4158419"/>
            <a:ext cx="644503" cy="644503"/>
          </a:xfrm>
          <a:prstGeom prst="rect">
            <a:avLst/>
          </a:prstGeom>
        </p:spPr>
      </p:pic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DC8C1930-3111-AF55-8017-44282206C2B6}"/>
              </a:ext>
            </a:extLst>
          </p:cNvPr>
          <p:cNvSpPr txBox="1"/>
          <p:nvPr/>
        </p:nvSpPr>
        <p:spPr>
          <a:xfrm>
            <a:off x="8842870" y="5238120"/>
            <a:ext cx="11734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b="1"/>
              <a:t>柴＆風間</a:t>
            </a:r>
            <a:endParaRPr kumimoji="1" lang="ja-JP" altLang="en-US" sz="1200" b="1"/>
          </a:p>
        </p:txBody>
      </p:sp>
      <p:sp>
        <p:nvSpPr>
          <p:cNvPr id="49" name="四角形: 角を丸くする 48">
            <a:hlinkClick r:id="rId9"/>
            <a:extLst>
              <a:ext uri="{FF2B5EF4-FFF2-40B4-BE49-F238E27FC236}">
                <a16:creationId xmlns:a16="http://schemas.microsoft.com/office/drawing/2014/main" id="{506E0FDE-C6EC-1CF0-E41F-42A73C4EC771}"/>
              </a:ext>
            </a:extLst>
          </p:cNvPr>
          <p:cNvSpPr/>
          <p:nvPr/>
        </p:nvSpPr>
        <p:spPr>
          <a:xfrm>
            <a:off x="8819108" y="4880761"/>
            <a:ext cx="1197203" cy="35098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>
                <a:solidFill>
                  <a:schemeClr val="tx1"/>
                </a:solidFill>
              </a:rPr>
              <a:t>クリック！</a:t>
            </a:r>
          </a:p>
        </p:txBody>
      </p:sp>
      <p:pic>
        <p:nvPicPr>
          <p:cNvPr id="53" name="図 52" descr="草, 屋外, 道路, 男 が含まれている画像&#10;&#10;自動的に生成された説明">
            <a:extLst>
              <a:ext uri="{FF2B5EF4-FFF2-40B4-BE49-F238E27FC236}">
                <a16:creationId xmlns:a16="http://schemas.microsoft.com/office/drawing/2014/main" id="{BC561908-BE3A-704C-8AE4-1487EE119FC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86" y="4484066"/>
            <a:ext cx="2572010" cy="1495354"/>
          </a:xfrm>
          <a:prstGeom prst="rect">
            <a:avLst/>
          </a:prstGeom>
        </p:spPr>
      </p:pic>
      <p:pic>
        <p:nvPicPr>
          <p:cNvPr id="54" name="グラフィックス 53" descr="メディアを使用したプレゼンテーション 単色塗りつぶし">
            <a:extLst>
              <a:ext uri="{FF2B5EF4-FFF2-40B4-BE49-F238E27FC236}">
                <a16:creationId xmlns:a16="http://schemas.microsoft.com/office/drawing/2014/main" id="{CFA30201-2F5D-F089-9DBF-1C9BB320DA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35131" y="4128568"/>
            <a:ext cx="644503" cy="644503"/>
          </a:xfrm>
          <a:prstGeom prst="rect">
            <a:avLst/>
          </a:prstGeom>
        </p:spPr>
      </p:pic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7AB00E52-C6BD-B85B-EAA6-18A2EAF55F64}"/>
              </a:ext>
            </a:extLst>
          </p:cNvPr>
          <p:cNvSpPr txBox="1"/>
          <p:nvPr/>
        </p:nvSpPr>
        <p:spPr>
          <a:xfrm>
            <a:off x="557382" y="5960953"/>
            <a:ext cx="2425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b="1"/>
              <a:t>＜動画＞一斉スタートの様子</a:t>
            </a:r>
            <a:endParaRPr kumimoji="1" lang="ja-JP" altLang="en-US" sz="1200" b="1"/>
          </a:p>
        </p:txBody>
      </p:sp>
      <p:sp>
        <p:nvSpPr>
          <p:cNvPr id="56" name="四角形: 角を丸くする 55">
            <a:hlinkClick r:id="rId11"/>
            <a:extLst>
              <a:ext uri="{FF2B5EF4-FFF2-40B4-BE49-F238E27FC236}">
                <a16:creationId xmlns:a16="http://schemas.microsoft.com/office/drawing/2014/main" id="{6F7D825D-BBE1-FE74-59FB-1BFFCEDDAA90}"/>
              </a:ext>
            </a:extLst>
          </p:cNvPr>
          <p:cNvSpPr/>
          <p:nvPr/>
        </p:nvSpPr>
        <p:spPr>
          <a:xfrm>
            <a:off x="1237189" y="5526930"/>
            <a:ext cx="1197203" cy="35098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>
                <a:solidFill>
                  <a:schemeClr val="tx1"/>
                </a:solidFill>
              </a:rPr>
              <a:t>クリック！</a:t>
            </a:r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AA906A59-7691-D3C8-8BCC-F85EA4B60254}"/>
              </a:ext>
            </a:extLst>
          </p:cNvPr>
          <p:cNvSpPr txBox="1"/>
          <p:nvPr/>
        </p:nvSpPr>
        <p:spPr>
          <a:xfrm>
            <a:off x="9248772" y="4313950"/>
            <a:ext cx="29419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b="1"/>
              <a:t>＜動画＞各選手の走ってる様子</a:t>
            </a:r>
            <a:endParaRPr kumimoji="1" lang="ja-JP" altLang="en-US" sz="1400" b="1"/>
          </a:p>
        </p:txBody>
      </p:sp>
      <p:sp>
        <p:nvSpPr>
          <p:cNvPr id="60" name="四角形: 角を丸くする 59">
            <a:hlinkClick r:id="rId12"/>
            <a:extLst>
              <a:ext uri="{FF2B5EF4-FFF2-40B4-BE49-F238E27FC236}">
                <a16:creationId xmlns:a16="http://schemas.microsoft.com/office/drawing/2014/main" id="{5B2DEC96-1A32-40C7-8377-549355FBAE19}"/>
              </a:ext>
            </a:extLst>
          </p:cNvPr>
          <p:cNvSpPr/>
          <p:nvPr/>
        </p:nvSpPr>
        <p:spPr>
          <a:xfrm>
            <a:off x="10278451" y="4887138"/>
            <a:ext cx="1197203" cy="35098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>
                <a:solidFill>
                  <a:schemeClr val="tx1"/>
                </a:solidFill>
              </a:rPr>
              <a:t>クリック！</a:t>
            </a: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6FBD6075-1DDB-E906-10BD-4EDE1CDDC34A}"/>
              </a:ext>
            </a:extLst>
          </p:cNvPr>
          <p:cNvSpPr txBox="1"/>
          <p:nvPr/>
        </p:nvSpPr>
        <p:spPr>
          <a:xfrm>
            <a:off x="10290331" y="5238120"/>
            <a:ext cx="11734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b="1"/>
              <a:t>松本</a:t>
            </a:r>
            <a:endParaRPr kumimoji="1" lang="ja-JP" altLang="en-US" sz="1200" b="1"/>
          </a:p>
        </p:txBody>
      </p:sp>
      <p:sp>
        <p:nvSpPr>
          <p:cNvPr id="62" name="四角形: 角を丸くする 61">
            <a:hlinkClick r:id="rId13"/>
            <a:extLst>
              <a:ext uri="{FF2B5EF4-FFF2-40B4-BE49-F238E27FC236}">
                <a16:creationId xmlns:a16="http://schemas.microsoft.com/office/drawing/2014/main" id="{EA095EBF-B735-79C0-196D-F281411FE9D3}"/>
              </a:ext>
            </a:extLst>
          </p:cNvPr>
          <p:cNvSpPr/>
          <p:nvPr/>
        </p:nvSpPr>
        <p:spPr>
          <a:xfrm>
            <a:off x="8819108" y="5704545"/>
            <a:ext cx="1197203" cy="35098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>
                <a:solidFill>
                  <a:schemeClr val="tx1"/>
                </a:solidFill>
              </a:rPr>
              <a:t>クリック！</a:t>
            </a: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EB3A30B6-01BD-E041-EA4F-CCBA533FB3F7}"/>
              </a:ext>
            </a:extLst>
          </p:cNvPr>
          <p:cNvSpPr txBox="1"/>
          <p:nvPr/>
        </p:nvSpPr>
        <p:spPr>
          <a:xfrm>
            <a:off x="8819108" y="6071704"/>
            <a:ext cx="11734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b="1"/>
              <a:t>和田</a:t>
            </a:r>
            <a:endParaRPr kumimoji="1" lang="ja-JP" altLang="en-US" sz="1200" b="1"/>
          </a:p>
        </p:txBody>
      </p:sp>
      <p:sp>
        <p:nvSpPr>
          <p:cNvPr id="1024" name="四角形: 角を丸くする 1023">
            <a:hlinkClick r:id="rId14"/>
            <a:extLst>
              <a:ext uri="{FF2B5EF4-FFF2-40B4-BE49-F238E27FC236}">
                <a16:creationId xmlns:a16="http://schemas.microsoft.com/office/drawing/2014/main" id="{7C9BFEB7-3CE9-FFEA-9EC3-0D298FC69688}"/>
              </a:ext>
            </a:extLst>
          </p:cNvPr>
          <p:cNvSpPr/>
          <p:nvPr/>
        </p:nvSpPr>
        <p:spPr>
          <a:xfrm>
            <a:off x="10290331" y="5704545"/>
            <a:ext cx="1197203" cy="35098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>
                <a:solidFill>
                  <a:schemeClr val="tx1"/>
                </a:solidFill>
              </a:rPr>
              <a:t>クリック！</a:t>
            </a:r>
          </a:p>
        </p:txBody>
      </p:sp>
      <p:sp>
        <p:nvSpPr>
          <p:cNvPr id="1025" name="テキスト ボックス 1024">
            <a:extLst>
              <a:ext uri="{FF2B5EF4-FFF2-40B4-BE49-F238E27FC236}">
                <a16:creationId xmlns:a16="http://schemas.microsoft.com/office/drawing/2014/main" id="{D3A6EFE1-0F72-DEE0-4A7E-4D5D050D40CC}"/>
              </a:ext>
            </a:extLst>
          </p:cNvPr>
          <p:cNvSpPr txBox="1"/>
          <p:nvPr/>
        </p:nvSpPr>
        <p:spPr>
          <a:xfrm>
            <a:off x="10302211" y="6082563"/>
            <a:ext cx="11734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200" b="1"/>
              <a:t>藤川＆尾野</a:t>
            </a:r>
            <a:endParaRPr kumimoji="1" lang="ja-JP" altLang="en-US" sz="1200" b="1"/>
          </a:p>
        </p:txBody>
      </p:sp>
      <p:pic>
        <p:nvPicPr>
          <p:cNvPr id="1028" name="図 1027" descr="帽子をかぶっている男はスマイルしている&#10;&#10;自動的に生成された説明">
            <a:extLst>
              <a:ext uri="{FF2B5EF4-FFF2-40B4-BE49-F238E27FC236}">
                <a16:creationId xmlns:a16="http://schemas.microsoft.com/office/drawing/2014/main" id="{078B8879-7EDB-B7D1-7D7B-EFCE1B8E42F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3737" y="420407"/>
            <a:ext cx="562396" cy="553023"/>
          </a:xfrm>
          <a:prstGeom prst="ellipse">
            <a:avLst/>
          </a:prstGeom>
        </p:spPr>
      </p:pic>
      <p:pic>
        <p:nvPicPr>
          <p:cNvPr id="1030" name="図 1029" descr="白いシャツを着た男の人の顔&#10;&#10;自動的に生成された説明">
            <a:extLst>
              <a:ext uri="{FF2B5EF4-FFF2-40B4-BE49-F238E27FC236}">
                <a16:creationId xmlns:a16="http://schemas.microsoft.com/office/drawing/2014/main" id="{160CF693-6C75-FF45-556A-549ABE203CF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8407" y="365199"/>
            <a:ext cx="508901" cy="648510"/>
          </a:xfrm>
          <a:prstGeom prst="ellipse">
            <a:avLst/>
          </a:prstGeom>
        </p:spPr>
      </p:pic>
      <p:sp>
        <p:nvSpPr>
          <p:cNvPr id="1031" name="楕円 1030">
            <a:extLst>
              <a:ext uri="{FF2B5EF4-FFF2-40B4-BE49-F238E27FC236}">
                <a16:creationId xmlns:a16="http://schemas.microsoft.com/office/drawing/2014/main" id="{7261519F-D0F3-0CCE-4E18-18CE32D8C3A8}"/>
              </a:ext>
            </a:extLst>
          </p:cNvPr>
          <p:cNvSpPr/>
          <p:nvPr/>
        </p:nvSpPr>
        <p:spPr>
          <a:xfrm>
            <a:off x="6091015" y="1266695"/>
            <a:ext cx="1597891" cy="479492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b="1"/>
              <a:t>オススメ！</a:t>
            </a:r>
          </a:p>
        </p:txBody>
      </p:sp>
    </p:spTree>
    <p:extLst>
      <p:ext uri="{BB962C8B-B14F-4D97-AF65-F5344CB8AC3E}">
        <p14:creationId xmlns:p14="http://schemas.microsoft.com/office/powerpoint/2010/main" val="7697388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DA43775712445F4F82775BB460FB3292" ma:contentTypeVersion="19" ma:contentTypeDescription="新しいドキュメントを作成します。" ma:contentTypeScope="" ma:versionID="8d10c720a3e03dbd7bb35ee0baff95e6">
  <xsd:schema xmlns:xsd="http://www.w3.org/2001/XMLSchema" xmlns:xs="http://www.w3.org/2001/XMLSchema" xmlns:p="http://schemas.microsoft.com/office/2006/metadata/properties" xmlns:ns2="6e9d908a-9f95-4997-80f1-3523e6bc2e19" xmlns:ns3="25ec1c44-e65e-43e7-94fb-6edd69e0929a" targetNamespace="http://schemas.microsoft.com/office/2006/metadata/properties" ma:root="true" ma:fieldsID="7cb029bf37db8016b663d8e311a8046b" ns2:_="" ns3:_="">
    <xsd:import namespace="6e9d908a-9f95-4997-80f1-3523e6bc2e19"/>
    <xsd:import namespace="25ec1c44-e65e-43e7-94fb-6edd69e0929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9d908a-9f95-4997-80f1-3523e6bc2e1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画像タグ" ma:readOnly="false" ma:fieldId="{5cf76f15-5ced-4ddc-b409-7134ff3c332f}" ma:taxonomyMulti="true" ma:sspId="401df557-eeb5-435c-8d7c-77a7fa12a98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ec1c44-e65e-43e7-94fb-6edd69e0929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07a44d82-081a-4791-bff5-ed16b6724170}" ma:internalName="TaxCatchAll" ma:showField="CatchAllData" ma:web="25ec1c44-e65e-43e7-94fb-6edd69e0929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5ec1c44-e65e-43e7-94fb-6edd69e0929a" xsi:nil="true"/>
    <lcf76f155ced4ddcb4097134ff3c332f xmlns="6e9d908a-9f95-4997-80f1-3523e6bc2e19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439BAC0-FBA8-4735-A85F-10BCDD9ADA51}">
  <ds:schemaRefs>
    <ds:schemaRef ds:uri="25ec1c44-e65e-43e7-94fb-6edd69e0929a"/>
    <ds:schemaRef ds:uri="6e9d908a-9f95-4997-80f1-3523e6bc2e1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763861D-28C6-426A-8AB2-8982EB995258}">
  <ds:schemaRefs>
    <ds:schemaRef ds:uri="25ec1c44-e65e-43e7-94fb-6edd69e0929a"/>
    <ds:schemaRef ds:uri="6e9d908a-9f95-4997-80f1-3523e6bc2e1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D9A6AEA-AA2E-4594-B764-1FB37080F00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テーマ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Ono, Takahiro/尾野 貴広</dc:creator>
  <cp:revision>1</cp:revision>
  <dcterms:created xsi:type="dcterms:W3CDTF">2025-07-14T02:50:52Z</dcterms:created>
  <dcterms:modified xsi:type="dcterms:W3CDTF">2025-10-16T02:44:47Z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0x010100DA43775712445F4F82775BB460FB3292</vt:lpwstr>
  </property>
</Properties>
</file>

<file path=docProps/thumbnail.jpeg>
</file>